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270" r:id="rId5"/>
    <p:sldId id="2573" r:id="rId6"/>
    <p:sldId id="2594" r:id="rId7"/>
    <p:sldId id="2574" r:id="rId8"/>
    <p:sldId id="2561" r:id="rId9"/>
    <p:sldId id="2928" r:id="rId10"/>
    <p:sldId id="2575" r:id="rId11"/>
    <p:sldId id="2581" r:id="rId12"/>
    <p:sldId id="2587" r:id="rId13"/>
    <p:sldId id="2588" r:id="rId14"/>
    <p:sldId id="2590" r:id="rId15"/>
    <p:sldId id="2591" r:id="rId16"/>
    <p:sldId id="2592" r:id="rId17"/>
    <p:sldId id="2593" r:id="rId18"/>
    <p:sldId id="2931" r:id="rId19"/>
    <p:sldId id="2521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n Raams" initials="LR" lastIdx="8" clrIdx="0">
    <p:extLst>
      <p:ext uri="{19B8F6BF-5375-455C-9EA6-DF929625EA0E}">
        <p15:presenceInfo xmlns:p15="http://schemas.microsoft.com/office/powerpoint/2012/main" userId="S::Lian.raams@bsenf.nl::0b0b47bc-7d80-4764-bf16-f872d65b928b" providerId="AD"/>
      </p:ext>
    </p:extLst>
  </p:cmAuthor>
  <p:cmAuthor id="2" name="Marije Gravemaker" initials="MG" lastIdx="28" clrIdx="1">
    <p:extLst>
      <p:ext uri="{19B8F6BF-5375-455C-9EA6-DF929625EA0E}">
        <p15:presenceInfo xmlns:p15="http://schemas.microsoft.com/office/powerpoint/2012/main" userId="S::marije.gravemaker@bsenf.nl::2cbfdb4e-1968-47db-880e-fa0d9fa799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CEFFAF-5CED-40FE-95F4-2031636F7089}" v="1" dt="2021-07-29T08:55:58.998"/>
    <p1510:client id="{45A58BC3-A44B-4CFB-BF7E-8799A93B4E32}" v="1" dt="2021-07-29T14:41:40.634"/>
    <p1510:client id="{95657EBD-BDCA-47D2-9DD3-8228282321D4}" v="1" dt="2021-07-28T14:47:41.4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6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an Raams" userId="0b0b47bc-7d80-4764-bf16-f872d65b928b" providerId="ADAL" clId="{8F7BAF59-2B01-4707-8D66-62F4A6733655}"/>
    <pc:docChg chg="custSel modSld">
      <pc:chgData name="Lian Raams" userId="0b0b47bc-7d80-4764-bf16-f872d65b928b" providerId="ADAL" clId="{8F7BAF59-2B01-4707-8D66-62F4A6733655}" dt="2021-07-27T10:32:08.284" v="4" actId="6549"/>
      <pc:docMkLst>
        <pc:docMk/>
      </pc:docMkLst>
      <pc:sldChg chg="addSp delSp modSp mod">
        <pc:chgData name="Lian Raams" userId="0b0b47bc-7d80-4764-bf16-f872d65b928b" providerId="ADAL" clId="{8F7BAF59-2B01-4707-8D66-62F4A6733655}" dt="2021-07-27T10:32:00.383" v="2" actId="1076"/>
        <pc:sldMkLst>
          <pc:docMk/>
          <pc:sldMk cId="139089200" sldId="2270"/>
        </pc:sldMkLst>
        <pc:picChg chg="add mod">
          <ac:chgData name="Lian Raams" userId="0b0b47bc-7d80-4764-bf16-f872d65b928b" providerId="ADAL" clId="{8F7BAF59-2B01-4707-8D66-62F4A6733655}" dt="2021-07-27T10:32:00.383" v="2" actId="1076"/>
          <ac:picMkLst>
            <pc:docMk/>
            <pc:sldMk cId="139089200" sldId="2270"/>
            <ac:picMk id="5" creationId="{156A086B-DFBD-46D1-9CA8-6CA124DF0507}"/>
          </ac:picMkLst>
        </pc:picChg>
        <pc:picChg chg="del">
          <ac:chgData name="Lian Raams" userId="0b0b47bc-7d80-4764-bf16-f872d65b928b" providerId="ADAL" clId="{8F7BAF59-2B01-4707-8D66-62F4A6733655}" dt="2021-07-27T10:31:12.375" v="0" actId="478"/>
          <ac:picMkLst>
            <pc:docMk/>
            <pc:sldMk cId="139089200" sldId="2270"/>
            <ac:picMk id="17" creationId="{395FF7D9-6245-41D2-8CD5-5C636690B366}"/>
          </ac:picMkLst>
        </pc:picChg>
      </pc:sldChg>
      <pc:sldChg chg="modSp mod">
        <pc:chgData name="Lian Raams" userId="0b0b47bc-7d80-4764-bf16-f872d65b928b" providerId="ADAL" clId="{8F7BAF59-2B01-4707-8D66-62F4A6733655}" dt="2021-07-27T10:32:08.284" v="4" actId="6549"/>
        <pc:sldMkLst>
          <pc:docMk/>
          <pc:sldMk cId="1150683569" sldId="2928"/>
        </pc:sldMkLst>
        <pc:spChg chg="mod">
          <ac:chgData name="Lian Raams" userId="0b0b47bc-7d80-4764-bf16-f872d65b928b" providerId="ADAL" clId="{8F7BAF59-2B01-4707-8D66-62F4A6733655}" dt="2021-07-27T10:32:08.284" v="4" actId="6549"/>
          <ac:spMkLst>
            <pc:docMk/>
            <pc:sldMk cId="1150683569" sldId="2928"/>
            <ac:spMk id="9" creationId="{F8ABFA67-D556-41EE-B019-50F79054F4BF}"/>
          </ac:spMkLst>
        </pc:spChg>
      </pc:sldChg>
    </pc:docChg>
  </pc:docChgLst>
  <pc:docChgLst>
    <pc:chgData name="Lian Raams" userId="0b0b47bc-7d80-4764-bf16-f872d65b928b" providerId="ADAL" clId="{95657EBD-BDCA-47D2-9DD3-8228282321D4}"/>
    <pc:docChg chg="custSel modSld">
      <pc:chgData name="Lian Raams" userId="0b0b47bc-7d80-4764-bf16-f872d65b928b" providerId="ADAL" clId="{95657EBD-BDCA-47D2-9DD3-8228282321D4}" dt="2021-07-28T14:55:59.590" v="9"/>
      <pc:docMkLst>
        <pc:docMk/>
      </pc:docMkLst>
      <pc:sldChg chg="addSp delSp modSp mod">
        <pc:chgData name="Lian Raams" userId="0b0b47bc-7d80-4764-bf16-f872d65b928b" providerId="ADAL" clId="{95657EBD-BDCA-47D2-9DD3-8228282321D4}" dt="2021-07-28T14:47:44.350" v="2" actId="1076"/>
        <pc:sldMkLst>
          <pc:docMk/>
          <pc:sldMk cId="139089200" sldId="2270"/>
        </pc:sldMkLst>
        <pc:picChg chg="del">
          <ac:chgData name="Lian Raams" userId="0b0b47bc-7d80-4764-bf16-f872d65b928b" providerId="ADAL" clId="{95657EBD-BDCA-47D2-9DD3-8228282321D4}" dt="2021-07-28T14:47:15.625" v="0" actId="478"/>
          <ac:picMkLst>
            <pc:docMk/>
            <pc:sldMk cId="139089200" sldId="2270"/>
            <ac:picMk id="5" creationId="{156A086B-DFBD-46D1-9CA8-6CA124DF0507}"/>
          </ac:picMkLst>
        </pc:picChg>
        <pc:picChg chg="add mod">
          <ac:chgData name="Lian Raams" userId="0b0b47bc-7d80-4764-bf16-f872d65b928b" providerId="ADAL" clId="{95657EBD-BDCA-47D2-9DD3-8228282321D4}" dt="2021-07-28T14:47:44.350" v="2" actId="1076"/>
          <ac:picMkLst>
            <pc:docMk/>
            <pc:sldMk cId="139089200" sldId="2270"/>
            <ac:picMk id="6" creationId="{403ACD45-E5F9-487A-85E9-7CC219EFE26A}"/>
          </ac:picMkLst>
        </pc:picChg>
      </pc:sldChg>
      <pc:sldChg chg="modSp mod modNotesTx">
        <pc:chgData name="Lian Raams" userId="0b0b47bc-7d80-4764-bf16-f872d65b928b" providerId="ADAL" clId="{95657EBD-BDCA-47D2-9DD3-8228282321D4}" dt="2021-07-28T14:55:59.590" v="9"/>
        <pc:sldMkLst>
          <pc:docMk/>
          <pc:sldMk cId="1150683569" sldId="2928"/>
        </pc:sldMkLst>
        <pc:spChg chg="mod">
          <ac:chgData name="Lian Raams" userId="0b0b47bc-7d80-4764-bf16-f872d65b928b" providerId="ADAL" clId="{95657EBD-BDCA-47D2-9DD3-8228282321D4}" dt="2021-07-28T14:47:54.184" v="7" actId="6549"/>
          <ac:spMkLst>
            <pc:docMk/>
            <pc:sldMk cId="1150683569" sldId="2928"/>
            <ac:spMk id="9" creationId="{F8ABFA67-D556-41EE-B019-50F79054F4BF}"/>
          </ac:spMkLst>
        </pc:spChg>
      </pc:sldChg>
    </pc:docChg>
  </pc:docChgLst>
  <pc:docChgLst>
    <pc:chgData name="Lian Raams" userId="0b0b47bc-7d80-4764-bf16-f872d65b928b" providerId="ADAL" clId="{20CEFFAF-5CED-40FE-95F4-2031636F7089}"/>
    <pc:docChg chg="undo custSel modSld">
      <pc:chgData name="Lian Raams" userId="0b0b47bc-7d80-4764-bf16-f872d65b928b" providerId="ADAL" clId="{20CEFFAF-5CED-40FE-95F4-2031636F7089}" dt="2021-07-29T08:56:20.965" v="20" actId="20577"/>
      <pc:docMkLst>
        <pc:docMk/>
      </pc:docMkLst>
      <pc:sldChg chg="addSp delSp modSp mod">
        <pc:chgData name="Lian Raams" userId="0b0b47bc-7d80-4764-bf16-f872d65b928b" providerId="ADAL" clId="{20CEFFAF-5CED-40FE-95F4-2031636F7089}" dt="2021-07-29T08:56:09.997" v="7" actId="1076"/>
        <pc:sldMkLst>
          <pc:docMk/>
          <pc:sldMk cId="139089200" sldId="2270"/>
        </pc:sldMkLst>
        <pc:spChg chg="add del">
          <ac:chgData name="Lian Raams" userId="0b0b47bc-7d80-4764-bf16-f872d65b928b" providerId="ADAL" clId="{20CEFFAF-5CED-40FE-95F4-2031636F7089}" dt="2021-07-29T08:55:32.832" v="2" actId="22"/>
          <ac:spMkLst>
            <pc:docMk/>
            <pc:sldMk cId="139089200" sldId="2270"/>
            <ac:spMk id="12" creationId="{5883E259-5785-4082-9AA5-E11FCCF1BF92}"/>
          </ac:spMkLst>
        </pc:spChg>
        <pc:picChg chg="del">
          <ac:chgData name="Lian Raams" userId="0b0b47bc-7d80-4764-bf16-f872d65b928b" providerId="ADAL" clId="{20CEFFAF-5CED-40FE-95F4-2031636F7089}" dt="2021-07-29T08:55:28.936" v="0" actId="478"/>
          <ac:picMkLst>
            <pc:docMk/>
            <pc:sldMk cId="139089200" sldId="2270"/>
            <ac:picMk id="6" creationId="{403ACD45-E5F9-487A-85E9-7CC219EFE26A}"/>
          </ac:picMkLst>
        </pc:picChg>
        <pc:picChg chg="add mod">
          <ac:chgData name="Lian Raams" userId="0b0b47bc-7d80-4764-bf16-f872d65b928b" providerId="ADAL" clId="{20CEFFAF-5CED-40FE-95F4-2031636F7089}" dt="2021-07-29T08:56:09.997" v="7" actId="1076"/>
          <ac:picMkLst>
            <pc:docMk/>
            <pc:sldMk cId="139089200" sldId="2270"/>
            <ac:picMk id="13" creationId="{B87C7DB4-2B55-4F9A-BFCE-92AAB50EDE96}"/>
          </ac:picMkLst>
        </pc:picChg>
      </pc:sldChg>
      <pc:sldChg chg="modSp mod">
        <pc:chgData name="Lian Raams" userId="0b0b47bc-7d80-4764-bf16-f872d65b928b" providerId="ADAL" clId="{20CEFFAF-5CED-40FE-95F4-2031636F7089}" dt="2021-07-29T08:56:20.965" v="20" actId="20577"/>
        <pc:sldMkLst>
          <pc:docMk/>
          <pc:sldMk cId="1150683569" sldId="2928"/>
        </pc:sldMkLst>
        <pc:spChg chg="mod">
          <ac:chgData name="Lian Raams" userId="0b0b47bc-7d80-4764-bf16-f872d65b928b" providerId="ADAL" clId="{20CEFFAF-5CED-40FE-95F4-2031636F7089}" dt="2021-07-29T08:56:20.965" v="20" actId="20577"/>
          <ac:spMkLst>
            <pc:docMk/>
            <pc:sldMk cId="1150683569" sldId="2928"/>
            <ac:spMk id="9" creationId="{F8ABFA67-D556-41EE-B019-50F79054F4BF}"/>
          </ac:spMkLst>
        </pc:spChg>
      </pc:sldChg>
    </pc:docChg>
  </pc:docChgLst>
  <pc:docChgLst>
    <pc:chgData name="Lian Raams" userId="0b0b47bc-7d80-4764-bf16-f872d65b928b" providerId="ADAL" clId="{45A58BC3-A44B-4CFB-BF7E-8799A93B4E32}"/>
    <pc:docChg chg="custSel modSld">
      <pc:chgData name="Lian Raams" userId="0b0b47bc-7d80-4764-bf16-f872d65b928b" providerId="ADAL" clId="{45A58BC3-A44B-4CFB-BF7E-8799A93B4E32}" dt="2021-07-29T14:41:59.617" v="21" actId="20577"/>
      <pc:docMkLst>
        <pc:docMk/>
      </pc:docMkLst>
      <pc:sldChg chg="addSp delSp modSp mod">
        <pc:chgData name="Lian Raams" userId="0b0b47bc-7d80-4764-bf16-f872d65b928b" providerId="ADAL" clId="{45A58BC3-A44B-4CFB-BF7E-8799A93B4E32}" dt="2021-07-29T14:41:50.433" v="5" actId="1076"/>
        <pc:sldMkLst>
          <pc:docMk/>
          <pc:sldMk cId="139089200" sldId="2270"/>
        </pc:sldMkLst>
        <pc:picChg chg="add mod">
          <ac:chgData name="Lian Raams" userId="0b0b47bc-7d80-4764-bf16-f872d65b928b" providerId="ADAL" clId="{45A58BC3-A44B-4CFB-BF7E-8799A93B4E32}" dt="2021-07-29T14:41:50.433" v="5" actId="1076"/>
          <ac:picMkLst>
            <pc:docMk/>
            <pc:sldMk cId="139089200" sldId="2270"/>
            <ac:picMk id="5" creationId="{9FEC63C3-ABFD-41E3-87A2-709DECA2E17C}"/>
          </ac:picMkLst>
        </pc:picChg>
        <pc:picChg chg="del">
          <ac:chgData name="Lian Raams" userId="0b0b47bc-7d80-4764-bf16-f872d65b928b" providerId="ADAL" clId="{45A58BC3-A44B-4CFB-BF7E-8799A93B4E32}" dt="2021-07-29T14:41:27.700" v="0" actId="478"/>
          <ac:picMkLst>
            <pc:docMk/>
            <pc:sldMk cId="139089200" sldId="2270"/>
            <ac:picMk id="13" creationId="{B87C7DB4-2B55-4F9A-BFCE-92AAB50EDE96}"/>
          </ac:picMkLst>
        </pc:picChg>
      </pc:sldChg>
      <pc:sldChg chg="modSp mod">
        <pc:chgData name="Lian Raams" userId="0b0b47bc-7d80-4764-bf16-f872d65b928b" providerId="ADAL" clId="{45A58BC3-A44B-4CFB-BF7E-8799A93B4E32}" dt="2021-07-29T14:41:59.617" v="21" actId="20577"/>
        <pc:sldMkLst>
          <pc:docMk/>
          <pc:sldMk cId="1150683569" sldId="2928"/>
        </pc:sldMkLst>
        <pc:spChg chg="mod">
          <ac:chgData name="Lian Raams" userId="0b0b47bc-7d80-4764-bf16-f872d65b928b" providerId="ADAL" clId="{45A58BC3-A44B-4CFB-BF7E-8799A93B4E32}" dt="2021-07-29T14:41:59.617" v="21" actId="20577"/>
          <ac:spMkLst>
            <pc:docMk/>
            <pc:sldMk cId="1150683569" sldId="2928"/>
            <ac:spMk id="9" creationId="{F8ABFA67-D556-41EE-B019-50F79054F4B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D16178-F548-4D23-883E-EF41BD0AA86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DAA3C43-1F2C-4140-BB76-80BCDF574BE9}">
      <dgm:prSet phldrT="[Tekst]"/>
      <dgm:spPr/>
      <dgm:t>
        <a:bodyPr/>
        <a:lstStyle/>
        <a:p>
          <a:r>
            <a:rPr lang="nl-NL"/>
            <a:t>Voortraject</a:t>
          </a:r>
        </a:p>
      </dgm:t>
    </dgm:pt>
    <dgm:pt modelId="{CA8633FD-9401-4B26-8E1D-FC2B35046157}" type="parTrans" cxnId="{21667E58-84C6-41D5-989C-800D2C52AE63}">
      <dgm:prSet/>
      <dgm:spPr/>
      <dgm:t>
        <a:bodyPr/>
        <a:lstStyle/>
        <a:p>
          <a:endParaRPr lang="nl-NL"/>
        </a:p>
      </dgm:t>
    </dgm:pt>
    <dgm:pt modelId="{030313C4-9B7D-46CD-8447-943321381DB8}" type="sibTrans" cxnId="{21667E58-84C6-41D5-989C-800D2C52AE63}">
      <dgm:prSet/>
      <dgm:spPr/>
      <dgm:t>
        <a:bodyPr/>
        <a:lstStyle/>
        <a:p>
          <a:endParaRPr lang="nl-NL"/>
        </a:p>
      </dgm:t>
    </dgm:pt>
    <dgm:pt modelId="{2B76E711-5DEB-41C8-8C10-9904E767A89D}">
      <dgm:prSet phldrT="[Tekst]" custT="1"/>
      <dgm:spPr/>
      <dgm:t>
        <a:bodyPr/>
        <a:lstStyle/>
        <a:p>
          <a:r>
            <a:rPr lang="nl-NL" sz="1400">
              <a:solidFill>
                <a:schemeClr val="bg1">
                  <a:lumMod val="50000"/>
                </a:schemeClr>
              </a:solidFill>
              <a:latin typeface="Fieldwork Geo"/>
            </a:rPr>
            <a:t>Regulier incassotraject verzekeraar</a:t>
          </a:r>
        </a:p>
      </dgm:t>
    </dgm:pt>
    <dgm:pt modelId="{ED158983-7FEE-45A4-A497-782476D5988C}" type="parTrans" cxnId="{CC132512-6A95-469D-B5C0-424277B7FE5D}">
      <dgm:prSet/>
      <dgm:spPr/>
      <dgm:t>
        <a:bodyPr/>
        <a:lstStyle/>
        <a:p>
          <a:endParaRPr lang="nl-NL"/>
        </a:p>
      </dgm:t>
    </dgm:pt>
    <dgm:pt modelId="{039D0AC9-B066-4482-809D-69407F04DF58}" type="sibTrans" cxnId="{CC132512-6A95-469D-B5C0-424277B7FE5D}">
      <dgm:prSet/>
      <dgm:spPr/>
      <dgm:t>
        <a:bodyPr/>
        <a:lstStyle/>
        <a:p>
          <a:endParaRPr lang="nl-NL"/>
        </a:p>
      </dgm:t>
    </dgm:pt>
    <dgm:pt modelId="{1658BA3D-540A-4A5D-AD7E-BC377BFEF0AF}">
      <dgm:prSet phldrT="[Tekst]"/>
      <dgm:spPr/>
      <dgm:t>
        <a:bodyPr/>
        <a:lstStyle/>
        <a:p>
          <a:r>
            <a:rPr lang="nl-NL"/>
            <a:t>1-5 maanden</a:t>
          </a:r>
        </a:p>
      </dgm:t>
    </dgm:pt>
    <dgm:pt modelId="{D414EF13-2ECB-4BC5-8C18-8A900FF9AFB0}" type="parTrans" cxnId="{65A189E1-3FCE-42E1-A2C9-D6EBBF486D7C}">
      <dgm:prSet/>
      <dgm:spPr/>
      <dgm:t>
        <a:bodyPr/>
        <a:lstStyle/>
        <a:p>
          <a:endParaRPr lang="nl-NL"/>
        </a:p>
      </dgm:t>
    </dgm:pt>
    <dgm:pt modelId="{3DC5F64B-7AA9-458E-B836-73D288E11DAC}" type="sibTrans" cxnId="{65A189E1-3FCE-42E1-A2C9-D6EBBF486D7C}">
      <dgm:prSet/>
      <dgm:spPr/>
      <dgm:t>
        <a:bodyPr/>
        <a:lstStyle/>
        <a:p>
          <a:endParaRPr lang="nl-NL"/>
        </a:p>
      </dgm:t>
    </dgm:pt>
    <dgm:pt modelId="{3586DCA1-2F08-4BD4-970C-3783AAF1F72C}">
      <dgm:prSet custT="1"/>
      <dgm:spPr/>
      <dgm:t>
        <a:bodyPr/>
        <a:lstStyle/>
        <a:p>
          <a:r>
            <a:rPr lang="nl-NL" sz="1400">
              <a:solidFill>
                <a:schemeClr val="bg1">
                  <a:lumMod val="50000"/>
                </a:schemeClr>
              </a:solidFill>
              <a:latin typeface="Fieldwork Geo"/>
            </a:rPr>
            <a:t>Inwoner betaalt alles (wil een regeling)</a:t>
          </a:r>
        </a:p>
      </dgm:t>
    </dgm:pt>
    <dgm:pt modelId="{47E3792C-DC74-483E-B768-CFA2CCB783CB}" type="parTrans" cxnId="{66DC7682-7093-4752-A927-71B156D0DFEA}">
      <dgm:prSet/>
      <dgm:spPr/>
      <dgm:t>
        <a:bodyPr/>
        <a:lstStyle/>
        <a:p>
          <a:endParaRPr lang="nl-NL"/>
        </a:p>
      </dgm:t>
    </dgm:pt>
    <dgm:pt modelId="{2FEBD694-DC9E-4F32-9CD3-601BB202C1E6}" type="sibTrans" cxnId="{66DC7682-7093-4752-A927-71B156D0DFEA}">
      <dgm:prSet/>
      <dgm:spPr/>
      <dgm:t>
        <a:bodyPr/>
        <a:lstStyle/>
        <a:p>
          <a:endParaRPr lang="nl-NL"/>
        </a:p>
      </dgm:t>
    </dgm:pt>
    <dgm:pt modelId="{A32B9959-CE79-4D97-A64C-C9D70EFAAB30}">
      <dgm:prSet custT="1"/>
      <dgm:spPr/>
      <dgm:t>
        <a:bodyPr/>
        <a:lstStyle/>
        <a:p>
          <a:r>
            <a:rPr lang="nl-NL" sz="1400">
              <a:solidFill>
                <a:schemeClr val="bg1">
                  <a:lumMod val="50000"/>
                </a:schemeClr>
              </a:solidFill>
              <a:latin typeface="Fieldwork Geo"/>
            </a:rPr>
            <a:t>Betalingsregeling met zorgverzekeraar</a:t>
          </a:r>
        </a:p>
      </dgm:t>
    </dgm:pt>
    <dgm:pt modelId="{075C9455-F0CF-4C23-AB1D-3780C9BD5683}" type="parTrans" cxnId="{FB9F2022-5DCB-4F1B-9287-12D4A140876C}">
      <dgm:prSet/>
      <dgm:spPr/>
      <dgm:t>
        <a:bodyPr/>
        <a:lstStyle/>
        <a:p>
          <a:endParaRPr lang="nl-NL"/>
        </a:p>
      </dgm:t>
    </dgm:pt>
    <dgm:pt modelId="{6FDD21F7-00AF-4394-8221-5351CC8AE37A}" type="sibTrans" cxnId="{FB9F2022-5DCB-4F1B-9287-12D4A140876C}">
      <dgm:prSet/>
      <dgm:spPr/>
      <dgm:t>
        <a:bodyPr/>
        <a:lstStyle/>
        <a:p>
          <a:endParaRPr lang="nl-NL"/>
        </a:p>
      </dgm:t>
    </dgm:pt>
    <dgm:pt modelId="{026E6138-56CA-40D2-89CC-B13B9F1175E2}">
      <dgm:prSet custT="1"/>
      <dgm:spPr/>
      <dgm:t>
        <a:bodyPr/>
        <a:lstStyle/>
        <a:p>
          <a:r>
            <a:rPr lang="nl-NL" sz="1400" err="1">
              <a:solidFill>
                <a:schemeClr val="bg1">
                  <a:lumMod val="50000"/>
                </a:schemeClr>
              </a:solidFill>
              <a:latin typeface="Fieldwork Geo"/>
            </a:rPr>
            <a:t>Vroegsignalering</a:t>
          </a:r>
          <a:r>
            <a:rPr lang="nl-NL" sz="1400">
              <a:solidFill>
                <a:schemeClr val="bg1">
                  <a:lumMod val="50000"/>
                </a:schemeClr>
              </a:solidFill>
              <a:latin typeface="Fieldwork Geo"/>
            </a:rPr>
            <a:t> bij gemeente</a:t>
          </a:r>
        </a:p>
      </dgm:t>
    </dgm:pt>
    <dgm:pt modelId="{C792D5DC-E878-4ECF-9073-DDF3E4AB7836}" type="parTrans" cxnId="{8C0A8921-A4E5-4BEE-AC34-49121690F05E}">
      <dgm:prSet/>
      <dgm:spPr/>
      <dgm:t>
        <a:bodyPr/>
        <a:lstStyle/>
        <a:p>
          <a:endParaRPr lang="nl-NL"/>
        </a:p>
      </dgm:t>
    </dgm:pt>
    <dgm:pt modelId="{944E6342-F63E-405C-AD9F-9A6AC0AFD982}" type="sibTrans" cxnId="{8C0A8921-A4E5-4BEE-AC34-49121690F05E}">
      <dgm:prSet/>
      <dgm:spPr/>
      <dgm:t>
        <a:bodyPr/>
        <a:lstStyle/>
        <a:p>
          <a:endParaRPr lang="nl-NL"/>
        </a:p>
      </dgm:t>
    </dgm:pt>
    <dgm:pt modelId="{04D3E36F-C37A-4FBF-8749-ABA7FF414BDC}">
      <dgm:prSet phldrT="[Tekst]"/>
      <dgm:spPr/>
      <dgm:t>
        <a:bodyPr/>
        <a:lstStyle/>
        <a:p>
          <a:r>
            <a:rPr lang="nl-NL"/>
            <a:t>&gt;6 maanden tot uiterlijk 3 jaar </a:t>
          </a:r>
        </a:p>
      </dgm:t>
    </dgm:pt>
    <dgm:pt modelId="{A5F33CC7-C87F-4214-B2DC-CE0384BEE376}" type="sibTrans" cxnId="{6AFBB838-C587-4518-9F99-D2FF07F91A59}">
      <dgm:prSet/>
      <dgm:spPr/>
      <dgm:t>
        <a:bodyPr/>
        <a:lstStyle/>
        <a:p>
          <a:endParaRPr lang="nl-NL"/>
        </a:p>
      </dgm:t>
    </dgm:pt>
    <dgm:pt modelId="{91C8047A-7D59-4974-A8D0-DFCCC53B8C7D}" type="parTrans" cxnId="{6AFBB838-C587-4518-9F99-D2FF07F91A59}">
      <dgm:prSet/>
      <dgm:spPr/>
      <dgm:t>
        <a:bodyPr/>
        <a:lstStyle/>
        <a:p>
          <a:endParaRPr lang="nl-NL"/>
        </a:p>
      </dgm:t>
    </dgm:pt>
    <dgm:pt modelId="{44178C99-5AD2-4F57-990B-DC2AC155F0A0}">
      <dgm:prSet phldrT="[Tekst]" custT="1"/>
      <dgm:spPr/>
      <dgm:t>
        <a:bodyPr/>
        <a:lstStyle/>
        <a:p>
          <a:r>
            <a:rPr lang="nl-NL" sz="1400">
              <a:solidFill>
                <a:schemeClr val="bg1">
                  <a:lumMod val="50000"/>
                </a:schemeClr>
              </a:solidFill>
              <a:latin typeface="Fieldwork Geo"/>
            </a:rPr>
            <a:t>Inwoner wordt aangemeld bij het CAK voor bronheffing</a:t>
          </a:r>
        </a:p>
      </dgm:t>
    </dgm:pt>
    <dgm:pt modelId="{3076545F-2387-4DE1-8186-25484E6E7500}" type="sibTrans" cxnId="{43B43EBD-B40A-47F2-870A-8C245E26ABA4}">
      <dgm:prSet/>
      <dgm:spPr/>
      <dgm:t>
        <a:bodyPr/>
        <a:lstStyle/>
        <a:p>
          <a:endParaRPr lang="nl-NL"/>
        </a:p>
      </dgm:t>
    </dgm:pt>
    <dgm:pt modelId="{55D4CCA4-013C-497F-8D51-3AF842C1CA9C}" type="parTrans" cxnId="{43B43EBD-B40A-47F2-870A-8C245E26ABA4}">
      <dgm:prSet/>
      <dgm:spPr/>
      <dgm:t>
        <a:bodyPr/>
        <a:lstStyle/>
        <a:p>
          <a:endParaRPr lang="nl-NL"/>
        </a:p>
      </dgm:t>
    </dgm:pt>
    <dgm:pt modelId="{F4C35B9B-9A54-4C65-BD2A-185081884007}">
      <dgm:prSet phldrT="[Tekst]" custT="1"/>
      <dgm:spPr/>
      <dgm:t>
        <a:bodyPr/>
        <a:lstStyle/>
        <a:p>
          <a:r>
            <a:rPr lang="nl-NL" sz="1400">
              <a:solidFill>
                <a:schemeClr val="bg1">
                  <a:lumMod val="50000"/>
                </a:schemeClr>
              </a:solidFill>
              <a:latin typeface="Fieldwork Geo"/>
            </a:rPr>
            <a:t>Wil zijn schuld volledig voldoen of regeling via gemeenten bijv. doorbraakmethode/SOS </a:t>
          </a:r>
        </a:p>
      </dgm:t>
    </dgm:pt>
    <dgm:pt modelId="{CF5F0331-FC68-4A45-B8EA-F591416F66E9}" type="sibTrans" cxnId="{1AA9024A-662D-457F-8A78-5ACCA5D5900B}">
      <dgm:prSet/>
      <dgm:spPr/>
      <dgm:t>
        <a:bodyPr/>
        <a:lstStyle/>
        <a:p>
          <a:endParaRPr lang="nl-NL"/>
        </a:p>
      </dgm:t>
    </dgm:pt>
    <dgm:pt modelId="{366C642A-3A6C-41F8-979C-FD9B9EC81BAC}" type="parTrans" cxnId="{1AA9024A-662D-457F-8A78-5ACCA5D5900B}">
      <dgm:prSet/>
      <dgm:spPr/>
      <dgm:t>
        <a:bodyPr/>
        <a:lstStyle/>
        <a:p>
          <a:endParaRPr lang="nl-NL"/>
        </a:p>
      </dgm:t>
    </dgm:pt>
    <dgm:pt modelId="{187F53C2-5177-4CC0-9A6A-4D8B61E1B74A}">
      <dgm:prSet phldrT="[Tekst]" custT="1"/>
      <dgm:spPr/>
      <dgm:t>
        <a:bodyPr/>
        <a:lstStyle/>
        <a:p>
          <a:r>
            <a:rPr lang="nl-NL" sz="1400">
              <a:solidFill>
                <a:schemeClr val="bg1">
                  <a:lumMod val="50000"/>
                </a:schemeClr>
              </a:solidFill>
              <a:latin typeface="Fieldwork Geo"/>
            </a:rPr>
            <a:t>Of RUB regeling via gemeente (deelname gemeentepolis)</a:t>
          </a:r>
        </a:p>
      </dgm:t>
    </dgm:pt>
    <dgm:pt modelId="{C3C501F6-CF7E-480D-B0A2-6CDE38EC4BDC}" type="sibTrans" cxnId="{AABED04C-9435-4238-9FA8-87F7C04FAF72}">
      <dgm:prSet/>
      <dgm:spPr/>
      <dgm:t>
        <a:bodyPr/>
        <a:lstStyle/>
        <a:p>
          <a:endParaRPr lang="nl-NL"/>
        </a:p>
      </dgm:t>
    </dgm:pt>
    <dgm:pt modelId="{5E93BDAE-B73E-455E-B07D-A288A89439D7}" type="parTrans" cxnId="{AABED04C-9435-4238-9FA8-87F7C04FAF72}">
      <dgm:prSet/>
      <dgm:spPr/>
      <dgm:t>
        <a:bodyPr/>
        <a:lstStyle/>
        <a:p>
          <a:endParaRPr lang="nl-NL"/>
        </a:p>
      </dgm:t>
    </dgm:pt>
    <dgm:pt modelId="{5544B21A-0432-433F-B712-17C46030011E}">
      <dgm:prSet custT="1"/>
      <dgm:spPr/>
      <dgm:t>
        <a:bodyPr/>
        <a:lstStyle/>
        <a:p>
          <a:r>
            <a:rPr lang="nl-NL" sz="1400">
              <a:solidFill>
                <a:schemeClr val="bg1">
                  <a:lumMod val="50000"/>
                </a:schemeClr>
              </a:solidFill>
              <a:latin typeface="Fieldwork Geo"/>
            </a:rPr>
            <a:t>Zodra regeling is afgesproken opschorten CAK </a:t>
          </a:r>
        </a:p>
      </dgm:t>
    </dgm:pt>
    <dgm:pt modelId="{30EE502C-6697-4D60-A096-5D9AD8059C4F}" type="sibTrans" cxnId="{7FC502A4-4F2D-496E-9CAD-CA6EE8DF44E6}">
      <dgm:prSet/>
      <dgm:spPr/>
      <dgm:t>
        <a:bodyPr/>
        <a:lstStyle/>
        <a:p>
          <a:endParaRPr lang="nl-NL"/>
        </a:p>
      </dgm:t>
    </dgm:pt>
    <dgm:pt modelId="{28A43C8C-370F-4452-867D-9E9DCB42306E}" type="parTrans" cxnId="{7FC502A4-4F2D-496E-9CAD-CA6EE8DF44E6}">
      <dgm:prSet/>
      <dgm:spPr/>
      <dgm:t>
        <a:bodyPr/>
        <a:lstStyle/>
        <a:p>
          <a:endParaRPr lang="nl-NL"/>
        </a:p>
      </dgm:t>
    </dgm:pt>
    <dgm:pt modelId="{FE198876-80CA-4581-8057-92AC8828CA0F}">
      <dgm:prSet phldrT="[Tekst]" custT="1"/>
      <dgm:spPr/>
      <dgm:t>
        <a:bodyPr/>
        <a:lstStyle/>
        <a:p>
          <a:endParaRPr lang="nl-NL" sz="1600">
            <a:solidFill>
              <a:schemeClr val="bg1">
                <a:lumMod val="50000"/>
              </a:schemeClr>
            </a:solidFill>
            <a:latin typeface="Fieldwork Geo"/>
          </a:endParaRPr>
        </a:p>
      </dgm:t>
    </dgm:pt>
    <dgm:pt modelId="{8B9858A6-EB48-4298-95FB-D801BA291341}" type="sibTrans" cxnId="{142A5685-8E01-41A8-A7F0-FCB789CBF4A5}">
      <dgm:prSet/>
      <dgm:spPr/>
      <dgm:t>
        <a:bodyPr/>
        <a:lstStyle/>
        <a:p>
          <a:endParaRPr lang="nl-NL"/>
        </a:p>
      </dgm:t>
    </dgm:pt>
    <dgm:pt modelId="{6FA16906-E4CD-460A-A5C2-96C5E1EE1C1C}" type="parTrans" cxnId="{142A5685-8E01-41A8-A7F0-FCB789CBF4A5}">
      <dgm:prSet/>
      <dgm:spPr/>
      <dgm:t>
        <a:bodyPr/>
        <a:lstStyle/>
        <a:p>
          <a:endParaRPr lang="nl-NL"/>
        </a:p>
      </dgm:t>
    </dgm:pt>
    <dgm:pt modelId="{D5628DE0-B8C3-4D5E-8305-942E8F249093}">
      <dgm:prSet custT="1"/>
      <dgm:spPr/>
      <dgm:t>
        <a:bodyPr/>
        <a:lstStyle/>
        <a:p>
          <a:r>
            <a:rPr lang="nl-NL" sz="1400">
              <a:solidFill>
                <a:schemeClr val="bg1">
                  <a:lumMod val="50000"/>
                </a:schemeClr>
              </a:solidFill>
              <a:latin typeface="Fieldwork Geo"/>
            </a:rPr>
            <a:t>Twee- en </a:t>
          </a:r>
          <a:r>
            <a:rPr lang="nl-NL" sz="1400" err="1">
              <a:solidFill>
                <a:schemeClr val="bg1">
                  <a:lumMod val="50000"/>
                </a:schemeClr>
              </a:solidFill>
              <a:latin typeface="Fieldwork Geo"/>
            </a:rPr>
            <a:t>viermaandsbrief</a:t>
          </a:r>
          <a:endParaRPr lang="nl-NL" sz="1400">
            <a:solidFill>
              <a:schemeClr val="bg1">
                <a:lumMod val="50000"/>
              </a:schemeClr>
            </a:solidFill>
            <a:latin typeface="Fieldwork Geo"/>
          </a:endParaRPr>
        </a:p>
      </dgm:t>
    </dgm:pt>
    <dgm:pt modelId="{DB297A88-172A-4CCC-B6AA-D35D73AC2B94}" type="parTrans" cxnId="{B2AC77E2-B446-4264-9C76-8EA5D3DC47D8}">
      <dgm:prSet/>
      <dgm:spPr/>
      <dgm:t>
        <a:bodyPr/>
        <a:lstStyle/>
        <a:p>
          <a:endParaRPr lang="nl-NL"/>
        </a:p>
      </dgm:t>
    </dgm:pt>
    <dgm:pt modelId="{7A8FFBCB-8C4E-4050-ACF6-26C7A71877B2}" type="sibTrans" cxnId="{B2AC77E2-B446-4264-9C76-8EA5D3DC47D8}">
      <dgm:prSet/>
      <dgm:spPr/>
      <dgm:t>
        <a:bodyPr/>
        <a:lstStyle/>
        <a:p>
          <a:endParaRPr lang="nl-NL"/>
        </a:p>
      </dgm:t>
    </dgm:pt>
    <dgm:pt modelId="{3D5F4753-E71F-45E6-80EA-5DC1C3ED9233}">
      <dgm:prSet phldrT="[Tekst]" custT="1"/>
      <dgm:spPr/>
      <dgm:t>
        <a:bodyPr/>
        <a:lstStyle/>
        <a:p>
          <a:r>
            <a:rPr lang="nl-NL" sz="1400">
              <a:solidFill>
                <a:schemeClr val="bg1">
                  <a:lumMod val="50000"/>
                </a:schemeClr>
              </a:solidFill>
              <a:latin typeface="Fieldwork Geo"/>
            </a:rPr>
            <a:t>Premieoplegging zorgverzekering</a:t>
          </a:r>
        </a:p>
      </dgm:t>
    </dgm:pt>
    <dgm:pt modelId="{E0B08CE3-5F2E-4F31-A54D-BB90D2844922}" type="parTrans" cxnId="{4534F297-8B12-444B-9FAC-45C2D7098A77}">
      <dgm:prSet/>
      <dgm:spPr/>
      <dgm:t>
        <a:bodyPr/>
        <a:lstStyle/>
        <a:p>
          <a:endParaRPr lang="nl-NL"/>
        </a:p>
      </dgm:t>
    </dgm:pt>
    <dgm:pt modelId="{74711A48-DAD8-4C63-ABF9-3A7B66799481}" type="sibTrans" cxnId="{4534F297-8B12-444B-9FAC-45C2D7098A77}">
      <dgm:prSet/>
      <dgm:spPr/>
      <dgm:t>
        <a:bodyPr/>
        <a:lstStyle/>
        <a:p>
          <a:endParaRPr lang="nl-NL"/>
        </a:p>
      </dgm:t>
    </dgm:pt>
    <dgm:pt modelId="{FFCBB2DF-7907-467C-A2AE-AFFA4A61BCB3}" type="pres">
      <dgm:prSet presAssocID="{4AD16178-F548-4D23-883E-EF41BD0AA863}" presName="linearFlow" presStyleCnt="0">
        <dgm:presLayoutVars>
          <dgm:dir/>
          <dgm:animLvl val="lvl"/>
          <dgm:resizeHandles val="exact"/>
        </dgm:presLayoutVars>
      </dgm:prSet>
      <dgm:spPr/>
    </dgm:pt>
    <dgm:pt modelId="{F66BB126-0332-4FE9-B3DF-93A7AB65B3F4}" type="pres">
      <dgm:prSet presAssocID="{5DAA3C43-1F2C-4140-BB76-80BCDF574BE9}" presName="composite" presStyleCnt="0"/>
      <dgm:spPr/>
    </dgm:pt>
    <dgm:pt modelId="{2BAB36CF-8978-43F5-A5CE-861E5727B382}" type="pres">
      <dgm:prSet presAssocID="{5DAA3C43-1F2C-4140-BB76-80BCDF574BE9}" presName="parentText" presStyleLbl="alignNode1" presStyleIdx="0" presStyleCnt="3" custLinFactNeighborX="-13048" custLinFactNeighborY="-9906">
        <dgm:presLayoutVars>
          <dgm:chMax val="1"/>
          <dgm:bulletEnabled val="1"/>
        </dgm:presLayoutVars>
      </dgm:prSet>
      <dgm:spPr/>
    </dgm:pt>
    <dgm:pt modelId="{295BB82A-FE35-4A54-BD73-0830AF35E472}" type="pres">
      <dgm:prSet presAssocID="{5DAA3C43-1F2C-4140-BB76-80BCDF574BE9}" presName="descendantText" presStyleLbl="alignAcc1" presStyleIdx="0" presStyleCnt="3" custScaleX="92315" custScaleY="100000" custLinFactNeighborY="-652">
        <dgm:presLayoutVars>
          <dgm:bulletEnabled val="1"/>
        </dgm:presLayoutVars>
      </dgm:prSet>
      <dgm:spPr/>
    </dgm:pt>
    <dgm:pt modelId="{43558E3D-8CAE-4548-8403-E02CCA009A16}" type="pres">
      <dgm:prSet presAssocID="{030313C4-9B7D-46CD-8447-943321381DB8}" presName="sp" presStyleCnt="0"/>
      <dgm:spPr/>
    </dgm:pt>
    <dgm:pt modelId="{47C3132C-98C1-411C-B557-B25019460957}" type="pres">
      <dgm:prSet presAssocID="{1658BA3D-540A-4A5D-AD7E-BC377BFEF0AF}" presName="composite" presStyleCnt="0"/>
      <dgm:spPr/>
    </dgm:pt>
    <dgm:pt modelId="{76F204F6-42FE-4F3C-BEB3-8CDD83E0B419}" type="pres">
      <dgm:prSet presAssocID="{1658BA3D-540A-4A5D-AD7E-BC377BFEF0A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380A3323-3282-4AEA-A553-747CFA40C7E1}" type="pres">
      <dgm:prSet presAssocID="{1658BA3D-540A-4A5D-AD7E-BC377BFEF0AF}" presName="descendantText" presStyleLbl="alignAcc1" presStyleIdx="1" presStyleCnt="3" custScaleX="94534" custScaleY="70469">
        <dgm:presLayoutVars>
          <dgm:bulletEnabled val="1"/>
        </dgm:presLayoutVars>
      </dgm:prSet>
      <dgm:spPr/>
    </dgm:pt>
    <dgm:pt modelId="{10063DD5-99CD-45F0-BF6B-9F3B8A6DD699}" type="pres">
      <dgm:prSet presAssocID="{3DC5F64B-7AA9-458E-B836-73D288E11DAC}" presName="sp" presStyleCnt="0"/>
      <dgm:spPr/>
    </dgm:pt>
    <dgm:pt modelId="{A67721BE-C4EA-472C-A594-9D133FF81F8C}" type="pres">
      <dgm:prSet presAssocID="{04D3E36F-C37A-4FBF-8749-ABA7FF414BDC}" presName="composite" presStyleCnt="0"/>
      <dgm:spPr/>
    </dgm:pt>
    <dgm:pt modelId="{73C78629-8C52-4895-9993-60501D95B40D}" type="pres">
      <dgm:prSet presAssocID="{04D3E36F-C37A-4FBF-8749-ABA7FF414BD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DDA9E4A-3276-48B1-A506-AE31E613B47F}" type="pres">
      <dgm:prSet presAssocID="{04D3E36F-C37A-4FBF-8749-ABA7FF414BDC}" presName="descendantText" presStyleLbl="alignAcc1" presStyleIdx="2" presStyleCnt="3" custScaleX="96036" custScaleY="150346" custLinFactNeighborX="991" custLinFactNeighborY="-228">
        <dgm:presLayoutVars>
          <dgm:bulletEnabled val="1"/>
        </dgm:presLayoutVars>
      </dgm:prSet>
      <dgm:spPr/>
    </dgm:pt>
  </dgm:ptLst>
  <dgm:cxnLst>
    <dgm:cxn modelId="{F9AA0609-2B03-42A8-A208-EBA485544DBB}" type="presOf" srcId="{3D5F4753-E71F-45E6-80EA-5DC1C3ED9233}" destId="{295BB82A-FE35-4A54-BD73-0830AF35E472}" srcOrd="0" destOrd="0" presId="urn:microsoft.com/office/officeart/2005/8/layout/chevron2"/>
    <dgm:cxn modelId="{CC132512-6A95-469D-B5C0-424277B7FE5D}" srcId="{5DAA3C43-1F2C-4140-BB76-80BCDF574BE9}" destId="{2B76E711-5DEB-41C8-8C10-9904E767A89D}" srcOrd="1" destOrd="0" parTransId="{ED158983-7FEE-45A4-A497-782476D5988C}" sibTransId="{039D0AC9-B066-4482-809D-69407F04DF58}"/>
    <dgm:cxn modelId="{86B93213-CE4C-4D1D-83E8-81BDE217FC1E}" type="presOf" srcId="{F4C35B9B-9A54-4C65-BD2A-185081884007}" destId="{8DDA9E4A-3276-48B1-A506-AE31E613B47F}" srcOrd="0" destOrd="1" presId="urn:microsoft.com/office/officeart/2005/8/layout/chevron2"/>
    <dgm:cxn modelId="{9E09871E-2849-4F20-B5B9-0F31097EB1AD}" type="presOf" srcId="{A32B9959-CE79-4D97-A64C-C9D70EFAAB30}" destId="{380A3323-3282-4AEA-A553-747CFA40C7E1}" srcOrd="0" destOrd="2" presId="urn:microsoft.com/office/officeart/2005/8/layout/chevron2"/>
    <dgm:cxn modelId="{8C0A8921-A4E5-4BEE-AC34-49121690F05E}" srcId="{5DAA3C43-1F2C-4140-BB76-80BCDF574BE9}" destId="{026E6138-56CA-40D2-89CC-B13B9F1175E2}" srcOrd="2" destOrd="0" parTransId="{C792D5DC-E878-4ECF-9073-DDF3E4AB7836}" sibTransId="{944E6342-F63E-405C-AD9F-9A6AC0AFD982}"/>
    <dgm:cxn modelId="{FB9F2022-5DCB-4F1B-9287-12D4A140876C}" srcId="{1658BA3D-540A-4A5D-AD7E-BC377BFEF0AF}" destId="{A32B9959-CE79-4D97-A64C-C9D70EFAAB30}" srcOrd="2" destOrd="0" parTransId="{075C9455-F0CF-4C23-AB1D-3780C9BD5683}" sibTransId="{6FDD21F7-00AF-4394-8221-5351CC8AE37A}"/>
    <dgm:cxn modelId="{556A092D-3CDC-4901-8031-85091923CA2C}" type="presOf" srcId="{D5628DE0-B8C3-4D5E-8305-942E8F249093}" destId="{380A3323-3282-4AEA-A553-747CFA40C7E1}" srcOrd="0" destOrd="0" presId="urn:microsoft.com/office/officeart/2005/8/layout/chevron2"/>
    <dgm:cxn modelId="{6AFBB838-C587-4518-9F99-D2FF07F91A59}" srcId="{4AD16178-F548-4D23-883E-EF41BD0AA863}" destId="{04D3E36F-C37A-4FBF-8749-ABA7FF414BDC}" srcOrd="2" destOrd="0" parTransId="{91C8047A-7D59-4974-A8D0-DFCCC53B8C7D}" sibTransId="{A5F33CC7-C87F-4214-B2DC-CE0384BEE376}"/>
    <dgm:cxn modelId="{CCC04367-C6D8-4BAD-A6A7-7FB77B277F1A}" type="presOf" srcId="{4AD16178-F548-4D23-883E-EF41BD0AA863}" destId="{FFCBB2DF-7907-467C-A2AE-AFFA4A61BCB3}" srcOrd="0" destOrd="0" presId="urn:microsoft.com/office/officeart/2005/8/layout/chevron2"/>
    <dgm:cxn modelId="{1AA9024A-662D-457F-8A78-5ACCA5D5900B}" srcId="{44178C99-5AD2-4F57-990B-DC2AC155F0A0}" destId="{F4C35B9B-9A54-4C65-BD2A-185081884007}" srcOrd="0" destOrd="0" parTransId="{366C642A-3A6C-41F8-979C-FD9B9EC81BAC}" sibTransId="{CF5F0331-FC68-4A45-B8EA-F591416F66E9}"/>
    <dgm:cxn modelId="{AABED04C-9435-4238-9FA8-87F7C04FAF72}" srcId="{44178C99-5AD2-4F57-990B-DC2AC155F0A0}" destId="{187F53C2-5177-4CC0-9A6A-4D8B61E1B74A}" srcOrd="1" destOrd="0" parTransId="{5E93BDAE-B73E-455E-B07D-A288A89439D7}" sibTransId="{C3C501F6-CF7E-480D-B0A2-6CDE38EC4BDC}"/>
    <dgm:cxn modelId="{EFD05573-0AB9-4576-BE0B-F660E96C113F}" type="presOf" srcId="{026E6138-56CA-40D2-89CC-B13B9F1175E2}" destId="{295BB82A-FE35-4A54-BD73-0830AF35E472}" srcOrd="0" destOrd="2" presId="urn:microsoft.com/office/officeart/2005/8/layout/chevron2"/>
    <dgm:cxn modelId="{CB9FF774-9DEC-4B91-A82C-9ADB698EEF79}" type="presOf" srcId="{44178C99-5AD2-4F57-990B-DC2AC155F0A0}" destId="{8DDA9E4A-3276-48B1-A506-AE31E613B47F}" srcOrd="0" destOrd="0" presId="urn:microsoft.com/office/officeart/2005/8/layout/chevron2"/>
    <dgm:cxn modelId="{21667E58-84C6-41D5-989C-800D2C52AE63}" srcId="{4AD16178-F548-4D23-883E-EF41BD0AA863}" destId="{5DAA3C43-1F2C-4140-BB76-80BCDF574BE9}" srcOrd="0" destOrd="0" parTransId="{CA8633FD-9401-4B26-8E1D-FC2B35046157}" sibTransId="{030313C4-9B7D-46CD-8447-943321381DB8}"/>
    <dgm:cxn modelId="{82541A7C-237D-4C30-99EC-37AC99D26ED3}" type="presOf" srcId="{5544B21A-0432-433F-B712-17C46030011E}" destId="{8DDA9E4A-3276-48B1-A506-AE31E613B47F}" srcOrd="0" destOrd="3" presId="urn:microsoft.com/office/officeart/2005/8/layout/chevron2"/>
    <dgm:cxn modelId="{53D92B7E-987A-464B-9125-5078B0CA2C03}" type="presOf" srcId="{04D3E36F-C37A-4FBF-8749-ABA7FF414BDC}" destId="{73C78629-8C52-4895-9993-60501D95B40D}" srcOrd="0" destOrd="0" presId="urn:microsoft.com/office/officeart/2005/8/layout/chevron2"/>
    <dgm:cxn modelId="{66DC7682-7093-4752-A927-71B156D0DFEA}" srcId="{1658BA3D-540A-4A5D-AD7E-BC377BFEF0AF}" destId="{3586DCA1-2F08-4BD4-970C-3783AAF1F72C}" srcOrd="1" destOrd="0" parTransId="{47E3792C-DC74-483E-B768-CFA2CCB783CB}" sibTransId="{2FEBD694-DC9E-4F32-9CD3-601BB202C1E6}"/>
    <dgm:cxn modelId="{142A5685-8E01-41A8-A7F0-FCB789CBF4A5}" srcId="{04D3E36F-C37A-4FBF-8749-ABA7FF414BDC}" destId="{FE198876-80CA-4581-8057-92AC8828CA0F}" srcOrd="2" destOrd="0" parTransId="{6FA16906-E4CD-460A-A5C2-96C5E1EE1C1C}" sibTransId="{8B9858A6-EB48-4298-95FB-D801BA291341}"/>
    <dgm:cxn modelId="{E322FA8D-E09A-4C6A-8FAD-9B96B2C674DB}" type="presOf" srcId="{5DAA3C43-1F2C-4140-BB76-80BCDF574BE9}" destId="{2BAB36CF-8978-43F5-A5CE-861E5727B382}" srcOrd="0" destOrd="0" presId="urn:microsoft.com/office/officeart/2005/8/layout/chevron2"/>
    <dgm:cxn modelId="{F82E5F94-9547-4798-B989-8685176C66AF}" type="presOf" srcId="{187F53C2-5177-4CC0-9A6A-4D8B61E1B74A}" destId="{8DDA9E4A-3276-48B1-A506-AE31E613B47F}" srcOrd="0" destOrd="2" presId="urn:microsoft.com/office/officeart/2005/8/layout/chevron2"/>
    <dgm:cxn modelId="{4534F297-8B12-444B-9FAC-45C2D7098A77}" srcId="{5DAA3C43-1F2C-4140-BB76-80BCDF574BE9}" destId="{3D5F4753-E71F-45E6-80EA-5DC1C3ED9233}" srcOrd="0" destOrd="0" parTransId="{E0B08CE3-5F2E-4F31-A54D-BB90D2844922}" sibTransId="{74711A48-DAD8-4C63-ABF9-3A7B66799481}"/>
    <dgm:cxn modelId="{6F81EF99-E978-441D-B06B-E32CD2B601D9}" type="presOf" srcId="{3586DCA1-2F08-4BD4-970C-3783AAF1F72C}" destId="{380A3323-3282-4AEA-A553-747CFA40C7E1}" srcOrd="0" destOrd="1" presId="urn:microsoft.com/office/officeart/2005/8/layout/chevron2"/>
    <dgm:cxn modelId="{7FC502A4-4F2D-496E-9CAD-CA6EE8DF44E6}" srcId="{04D3E36F-C37A-4FBF-8749-ABA7FF414BDC}" destId="{5544B21A-0432-433F-B712-17C46030011E}" srcOrd="1" destOrd="0" parTransId="{28A43C8C-370F-4452-867D-9E9DCB42306E}" sibTransId="{30EE502C-6697-4D60-A096-5D9AD8059C4F}"/>
    <dgm:cxn modelId="{43B43EBD-B40A-47F2-870A-8C245E26ABA4}" srcId="{04D3E36F-C37A-4FBF-8749-ABA7FF414BDC}" destId="{44178C99-5AD2-4F57-990B-DC2AC155F0A0}" srcOrd="0" destOrd="0" parTransId="{55D4CCA4-013C-497F-8D51-3AF842C1CA9C}" sibTransId="{3076545F-2387-4DE1-8186-25484E6E7500}"/>
    <dgm:cxn modelId="{958D74DE-522D-42BA-B5DD-04A4FD18785D}" type="presOf" srcId="{2B76E711-5DEB-41C8-8C10-9904E767A89D}" destId="{295BB82A-FE35-4A54-BD73-0830AF35E472}" srcOrd="0" destOrd="1" presId="urn:microsoft.com/office/officeart/2005/8/layout/chevron2"/>
    <dgm:cxn modelId="{65A189E1-3FCE-42E1-A2C9-D6EBBF486D7C}" srcId="{4AD16178-F548-4D23-883E-EF41BD0AA863}" destId="{1658BA3D-540A-4A5D-AD7E-BC377BFEF0AF}" srcOrd="1" destOrd="0" parTransId="{D414EF13-2ECB-4BC5-8C18-8A900FF9AFB0}" sibTransId="{3DC5F64B-7AA9-458E-B836-73D288E11DAC}"/>
    <dgm:cxn modelId="{B2AC77E2-B446-4264-9C76-8EA5D3DC47D8}" srcId="{1658BA3D-540A-4A5D-AD7E-BC377BFEF0AF}" destId="{D5628DE0-B8C3-4D5E-8305-942E8F249093}" srcOrd="0" destOrd="0" parTransId="{DB297A88-172A-4CCC-B6AA-D35D73AC2B94}" sibTransId="{7A8FFBCB-8C4E-4050-ACF6-26C7A71877B2}"/>
    <dgm:cxn modelId="{A2C550F6-D14F-4E7B-91CD-374144EBE514}" type="presOf" srcId="{1658BA3D-540A-4A5D-AD7E-BC377BFEF0AF}" destId="{76F204F6-42FE-4F3C-BEB3-8CDD83E0B419}" srcOrd="0" destOrd="0" presId="urn:microsoft.com/office/officeart/2005/8/layout/chevron2"/>
    <dgm:cxn modelId="{E558EEFF-32E6-424F-8663-A132500A22C2}" type="presOf" srcId="{FE198876-80CA-4581-8057-92AC8828CA0F}" destId="{8DDA9E4A-3276-48B1-A506-AE31E613B47F}" srcOrd="0" destOrd="4" presId="urn:microsoft.com/office/officeart/2005/8/layout/chevron2"/>
    <dgm:cxn modelId="{3DAC8668-324F-4BF1-BCDB-63E149ABD201}" type="presParOf" srcId="{FFCBB2DF-7907-467C-A2AE-AFFA4A61BCB3}" destId="{F66BB126-0332-4FE9-B3DF-93A7AB65B3F4}" srcOrd="0" destOrd="0" presId="urn:microsoft.com/office/officeart/2005/8/layout/chevron2"/>
    <dgm:cxn modelId="{8A22B1C3-7310-4102-8D7D-DDECA13F2726}" type="presParOf" srcId="{F66BB126-0332-4FE9-B3DF-93A7AB65B3F4}" destId="{2BAB36CF-8978-43F5-A5CE-861E5727B382}" srcOrd="0" destOrd="0" presId="urn:microsoft.com/office/officeart/2005/8/layout/chevron2"/>
    <dgm:cxn modelId="{A2B1240F-92BE-423A-90DB-4985AE67926E}" type="presParOf" srcId="{F66BB126-0332-4FE9-B3DF-93A7AB65B3F4}" destId="{295BB82A-FE35-4A54-BD73-0830AF35E472}" srcOrd="1" destOrd="0" presId="urn:microsoft.com/office/officeart/2005/8/layout/chevron2"/>
    <dgm:cxn modelId="{0701B78E-0757-4502-B131-3B988A7770E0}" type="presParOf" srcId="{FFCBB2DF-7907-467C-A2AE-AFFA4A61BCB3}" destId="{43558E3D-8CAE-4548-8403-E02CCA009A16}" srcOrd="1" destOrd="0" presId="urn:microsoft.com/office/officeart/2005/8/layout/chevron2"/>
    <dgm:cxn modelId="{346E89E0-DEA7-4E22-9ADD-044A92BEA71E}" type="presParOf" srcId="{FFCBB2DF-7907-467C-A2AE-AFFA4A61BCB3}" destId="{47C3132C-98C1-411C-B557-B25019460957}" srcOrd="2" destOrd="0" presId="urn:microsoft.com/office/officeart/2005/8/layout/chevron2"/>
    <dgm:cxn modelId="{397FD60C-7938-4518-9063-3EE110A90D5A}" type="presParOf" srcId="{47C3132C-98C1-411C-B557-B25019460957}" destId="{76F204F6-42FE-4F3C-BEB3-8CDD83E0B419}" srcOrd="0" destOrd="0" presId="urn:microsoft.com/office/officeart/2005/8/layout/chevron2"/>
    <dgm:cxn modelId="{A91AD328-FC00-4CFE-9290-2DEFD76241D1}" type="presParOf" srcId="{47C3132C-98C1-411C-B557-B25019460957}" destId="{380A3323-3282-4AEA-A553-747CFA40C7E1}" srcOrd="1" destOrd="0" presId="urn:microsoft.com/office/officeart/2005/8/layout/chevron2"/>
    <dgm:cxn modelId="{60ED2807-084A-414A-9773-F3B8E1F89632}" type="presParOf" srcId="{FFCBB2DF-7907-467C-A2AE-AFFA4A61BCB3}" destId="{10063DD5-99CD-45F0-BF6B-9F3B8A6DD699}" srcOrd="3" destOrd="0" presId="urn:microsoft.com/office/officeart/2005/8/layout/chevron2"/>
    <dgm:cxn modelId="{A0E1A498-E749-4B70-8023-CA603168A30D}" type="presParOf" srcId="{FFCBB2DF-7907-467C-A2AE-AFFA4A61BCB3}" destId="{A67721BE-C4EA-472C-A594-9D133FF81F8C}" srcOrd="4" destOrd="0" presId="urn:microsoft.com/office/officeart/2005/8/layout/chevron2"/>
    <dgm:cxn modelId="{5311D17E-0AE6-4360-8AD3-546F462D8CB1}" type="presParOf" srcId="{A67721BE-C4EA-472C-A594-9D133FF81F8C}" destId="{73C78629-8C52-4895-9993-60501D95B40D}" srcOrd="0" destOrd="0" presId="urn:microsoft.com/office/officeart/2005/8/layout/chevron2"/>
    <dgm:cxn modelId="{97ECA1D1-E397-4138-ACA8-1C4F1D26B625}" type="presParOf" srcId="{A67721BE-C4EA-472C-A594-9D133FF81F8C}" destId="{8DDA9E4A-3276-48B1-A506-AE31E613B4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B36CF-8978-43F5-A5CE-861E5727B382}">
      <dsp:nvSpPr>
        <dsp:cNvPr id="0" name=""/>
        <dsp:cNvSpPr/>
      </dsp:nvSpPr>
      <dsp:spPr>
        <a:xfrm rot="5400000">
          <a:off x="-250761" y="250761"/>
          <a:ext cx="1671742" cy="11702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/>
            <a:t>Voortraject</a:t>
          </a:r>
        </a:p>
      </dsp:txBody>
      <dsp:txXfrm rot="-5400000">
        <a:off x="1" y="585110"/>
        <a:ext cx="1170219" cy="501523"/>
      </dsp:txXfrm>
    </dsp:sp>
    <dsp:sp modelId="{295BB82A-FE35-4A54-BD73-0830AF35E472}">
      <dsp:nvSpPr>
        <dsp:cNvPr id="0" name=""/>
        <dsp:cNvSpPr/>
      </dsp:nvSpPr>
      <dsp:spPr>
        <a:xfrm rot="5400000">
          <a:off x="3687136" y="-2217943"/>
          <a:ext cx="1086632" cy="55402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>
              <a:solidFill>
                <a:schemeClr val="bg1">
                  <a:lumMod val="50000"/>
                </a:schemeClr>
              </a:solidFill>
              <a:latin typeface="Fieldwork Geo"/>
            </a:rPr>
            <a:t>Premieoplegging zorgverzekering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>
              <a:solidFill>
                <a:schemeClr val="bg1">
                  <a:lumMod val="50000"/>
                </a:schemeClr>
              </a:solidFill>
              <a:latin typeface="Fieldwork Geo"/>
            </a:rPr>
            <a:t>Regulier incassotraject verzekeraar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err="1">
              <a:solidFill>
                <a:schemeClr val="bg1">
                  <a:lumMod val="50000"/>
                </a:schemeClr>
              </a:solidFill>
              <a:latin typeface="Fieldwork Geo"/>
            </a:rPr>
            <a:t>Vroegsignalering</a:t>
          </a:r>
          <a:r>
            <a:rPr lang="nl-NL" sz="1400" kern="1200">
              <a:solidFill>
                <a:schemeClr val="bg1">
                  <a:lumMod val="50000"/>
                </a:schemeClr>
              </a:solidFill>
              <a:latin typeface="Fieldwork Geo"/>
            </a:rPr>
            <a:t> bij gemeente</a:t>
          </a:r>
        </a:p>
      </dsp:txBody>
      <dsp:txXfrm rot="-5400000">
        <a:off x="1460304" y="61934"/>
        <a:ext cx="5487253" cy="980542"/>
      </dsp:txXfrm>
    </dsp:sp>
    <dsp:sp modelId="{76F204F6-42FE-4F3C-BEB3-8CDD83E0B419}">
      <dsp:nvSpPr>
        <dsp:cNvPr id="0" name=""/>
        <dsp:cNvSpPr/>
      </dsp:nvSpPr>
      <dsp:spPr>
        <a:xfrm rot="5400000">
          <a:off x="-191286" y="1757915"/>
          <a:ext cx="1671742" cy="11702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/>
            <a:t>1-5 maanden</a:t>
          </a:r>
        </a:p>
      </dsp:txBody>
      <dsp:txXfrm rot="-5400000">
        <a:off x="59476" y="2092264"/>
        <a:ext cx="1170219" cy="501523"/>
      </dsp:txXfrm>
    </dsp:sp>
    <dsp:sp modelId="{380A3323-3282-4AEA-A553-747CFA40C7E1}">
      <dsp:nvSpPr>
        <dsp:cNvPr id="0" name=""/>
        <dsp:cNvSpPr/>
      </dsp:nvSpPr>
      <dsp:spPr>
        <a:xfrm rot="5400000">
          <a:off x="3847582" y="-786266"/>
          <a:ext cx="765739" cy="56734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>
              <a:solidFill>
                <a:schemeClr val="bg1">
                  <a:lumMod val="50000"/>
                </a:schemeClr>
              </a:solidFill>
              <a:latin typeface="Fieldwork Geo"/>
            </a:rPr>
            <a:t>Twee- en </a:t>
          </a:r>
          <a:r>
            <a:rPr lang="nl-NL" sz="1400" kern="1200" err="1">
              <a:solidFill>
                <a:schemeClr val="bg1">
                  <a:lumMod val="50000"/>
                </a:schemeClr>
              </a:solidFill>
              <a:latin typeface="Fieldwork Geo"/>
            </a:rPr>
            <a:t>viermaandsbrief</a:t>
          </a:r>
          <a:endParaRPr lang="nl-NL" sz="1400" kern="1200">
            <a:solidFill>
              <a:schemeClr val="bg1">
                <a:lumMod val="50000"/>
              </a:schemeClr>
            </a:solidFill>
            <a:latin typeface="Fieldwork Geo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>
              <a:solidFill>
                <a:schemeClr val="bg1">
                  <a:lumMod val="50000"/>
                </a:schemeClr>
              </a:solidFill>
              <a:latin typeface="Fieldwork Geo"/>
            </a:rPr>
            <a:t>Inwoner betaalt alles (wil een regeling)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>
              <a:solidFill>
                <a:schemeClr val="bg1">
                  <a:lumMod val="50000"/>
                </a:schemeClr>
              </a:solidFill>
              <a:latin typeface="Fieldwork Geo"/>
            </a:rPr>
            <a:t>Betalingsregeling met zorgverzekeraar</a:t>
          </a:r>
        </a:p>
      </dsp:txBody>
      <dsp:txXfrm rot="-5400000">
        <a:off x="1393716" y="1704980"/>
        <a:ext cx="5636092" cy="690979"/>
      </dsp:txXfrm>
    </dsp:sp>
    <dsp:sp modelId="{73C78629-8C52-4895-9993-60501D95B40D}">
      <dsp:nvSpPr>
        <dsp:cNvPr id="0" name=""/>
        <dsp:cNvSpPr/>
      </dsp:nvSpPr>
      <dsp:spPr>
        <a:xfrm rot="5400000">
          <a:off x="-191286" y="3522632"/>
          <a:ext cx="1671742" cy="11702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/>
            <a:t>&gt;6 maanden tot uiterlijk 3 jaar </a:t>
          </a:r>
        </a:p>
      </dsp:txBody>
      <dsp:txXfrm rot="-5400000">
        <a:off x="59476" y="3856981"/>
        <a:ext cx="1170219" cy="501523"/>
      </dsp:txXfrm>
    </dsp:sp>
    <dsp:sp modelId="{8DDA9E4A-3276-48B1-A506-AE31E613B47F}">
      <dsp:nvSpPr>
        <dsp:cNvPr id="0" name=""/>
        <dsp:cNvSpPr/>
      </dsp:nvSpPr>
      <dsp:spPr>
        <a:xfrm rot="5400000">
          <a:off x="3473073" y="930902"/>
          <a:ext cx="1633708" cy="57636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>
              <a:solidFill>
                <a:schemeClr val="bg1">
                  <a:lumMod val="50000"/>
                </a:schemeClr>
              </a:solidFill>
              <a:latin typeface="Fieldwork Geo"/>
            </a:rPr>
            <a:t>Inwoner wordt aangemeld bij het CAK voor bronheffing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>
              <a:solidFill>
                <a:schemeClr val="bg1">
                  <a:lumMod val="50000"/>
                </a:schemeClr>
              </a:solidFill>
              <a:latin typeface="Fieldwork Geo"/>
            </a:rPr>
            <a:t>Wil zijn schuld volledig voldoen of regeling via gemeenten bijv. doorbraakmethode/SOS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>
              <a:solidFill>
                <a:schemeClr val="bg1">
                  <a:lumMod val="50000"/>
                </a:schemeClr>
              </a:solidFill>
              <a:latin typeface="Fieldwork Geo"/>
            </a:rPr>
            <a:t>Of RUB regeling via gemeente (deelname gemeentepolis)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>
              <a:solidFill>
                <a:schemeClr val="bg1">
                  <a:lumMod val="50000"/>
                </a:schemeClr>
              </a:solidFill>
              <a:latin typeface="Fieldwork Geo"/>
            </a:rPr>
            <a:t>Zodra regeling is afgesproken opschorten CAK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1600" kern="1200">
            <a:solidFill>
              <a:schemeClr val="bg1">
                <a:lumMod val="50000"/>
              </a:schemeClr>
            </a:solidFill>
            <a:latin typeface="Fieldwork Geo"/>
          </a:endParaRPr>
        </a:p>
      </dsp:txBody>
      <dsp:txXfrm rot="-5400000">
        <a:off x="1408120" y="3075607"/>
        <a:ext cx="5683864" cy="1474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72C14-4DEC-483B-A694-2C31022FCE31}" type="datetimeFigureOut">
              <a:rPr lang="nl-NL" smtClean="0"/>
              <a:t>29-7-2021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5A3E4-E06F-4F52-87F6-0078121DBE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225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s.nl/nl-nl/maatwerk/2020/51/wanbetalers-zorgverzekering-2019-naar-gemeent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>
                <a:solidFill>
                  <a:schemeClr val="bg1">
                    <a:lumMod val="50000"/>
                  </a:schemeClr>
                </a:solidFill>
                <a:latin typeface="Fieldwork Geo"/>
              </a:rPr>
              <a:t>Uitstroom van bijstandsgerechtigden uit de bestuursrechtelijke premieheffing </a:t>
            </a:r>
            <a:r>
              <a:rPr lang="nl-NL" sz="800" b="0">
                <a:solidFill>
                  <a:schemeClr val="bg1">
                    <a:lumMod val="50000"/>
                  </a:schemeClr>
                </a:solidFill>
                <a:latin typeface="Fieldwork Geo"/>
              </a:rPr>
              <a:t>(voortaan bronheffing).</a:t>
            </a:r>
            <a:br>
              <a:rPr lang="nl-NL" sz="800" b="0">
                <a:solidFill>
                  <a:schemeClr val="bg1">
                    <a:lumMod val="50000"/>
                  </a:schemeClr>
                </a:solidFill>
                <a:latin typeface="Fieldwork Geo"/>
              </a:rPr>
            </a:br>
            <a:r>
              <a:rPr lang="nl-NL" sz="800" b="0">
                <a:solidFill>
                  <a:schemeClr val="bg1">
                    <a:lumMod val="50000"/>
                  </a:schemeClr>
                </a:solidFill>
                <a:latin typeface="Fieldwork Geo"/>
              </a:rPr>
              <a:t>Deze mensen staan gemeld bij de CAK. 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D2F9E-D167-4ED3-83EC-AE46EA34BE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918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41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00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0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64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21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2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45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01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69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nl-NL"/>
              <a:t>Soort trechter: je begint breed met allerlei mogelijkheden. Laatste redmiddel is de RUB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73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69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Zie ook </a:t>
            </a:r>
            <a:r>
              <a:rPr lang="nl-NL" sz="12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https://www.cbs.nl/nl-nl/maatwerk/2020/51/wanbetalers-zorgverzekering-2019-naar-gemeente</a:t>
            </a:r>
            <a:endParaRPr lang="nl-NL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55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nl-NL"/>
              <a:t>Tijdsinvestering/planning: afhankelijk van tempo besluitvorming gemeente en aanleveren gegevens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61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74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4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80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5274914" y="1"/>
            <a:ext cx="6900153" cy="3324297"/>
          </a:xfrm>
          <a:custGeom>
            <a:avLst/>
            <a:gdLst>
              <a:gd name="connsiteX0" fmla="*/ 0 w 5175115"/>
              <a:gd name="connsiteY0" fmla="*/ 0 h 2493223"/>
              <a:gd name="connsiteX1" fmla="*/ 5175115 w 5175115"/>
              <a:gd name="connsiteY1" fmla="*/ 0 h 2493223"/>
              <a:gd name="connsiteX2" fmla="*/ 5175115 w 5175115"/>
              <a:gd name="connsiteY2" fmla="*/ 2493223 h 2493223"/>
              <a:gd name="connsiteX3" fmla="*/ 0 w 5175115"/>
              <a:gd name="connsiteY3" fmla="*/ 2493223 h 249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5115" h="2493223">
                <a:moveTo>
                  <a:pt x="0" y="0"/>
                </a:moveTo>
                <a:lnTo>
                  <a:pt x="5175115" y="0"/>
                </a:lnTo>
                <a:lnTo>
                  <a:pt x="5175115" y="2493223"/>
                </a:lnTo>
                <a:lnTo>
                  <a:pt x="0" y="2493223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3264531" y="3533704"/>
            <a:ext cx="8910536" cy="3324297"/>
          </a:xfrm>
          <a:custGeom>
            <a:avLst/>
            <a:gdLst>
              <a:gd name="connsiteX0" fmla="*/ 0 w 6682902"/>
              <a:gd name="connsiteY0" fmla="*/ 0 h 2493223"/>
              <a:gd name="connsiteX1" fmla="*/ 6682902 w 6682902"/>
              <a:gd name="connsiteY1" fmla="*/ 0 h 2493223"/>
              <a:gd name="connsiteX2" fmla="*/ 6682902 w 6682902"/>
              <a:gd name="connsiteY2" fmla="*/ 2493223 h 2493223"/>
              <a:gd name="connsiteX3" fmla="*/ 0 w 6682902"/>
              <a:gd name="connsiteY3" fmla="*/ 2493223 h 249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2902" h="2493223">
                <a:moveTo>
                  <a:pt x="0" y="0"/>
                </a:moveTo>
                <a:lnTo>
                  <a:pt x="6682902" y="0"/>
                </a:lnTo>
                <a:lnTo>
                  <a:pt x="6682902" y="2493223"/>
                </a:lnTo>
                <a:lnTo>
                  <a:pt x="0" y="2493223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533704"/>
            <a:ext cx="3060971" cy="3324297"/>
          </a:xfrm>
          <a:custGeom>
            <a:avLst/>
            <a:gdLst>
              <a:gd name="connsiteX0" fmla="*/ 0 w 2295728"/>
              <a:gd name="connsiteY0" fmla="*/ 0 h 2493223"/>
              <a:gd name="connsiteX1" fmla="*/ 2295728 w 2295728"/>
              <a:gd name="connsiteY1" fmla="*/ 0 h 2493223"/>
              <a:gd name="connsiteX2" fmla="*/ 2295728 w 2295728"/>
              <a:gd name="connsiteY2" fmla="*/ 2493223 h 2493223"/>
              <a:gd name="connsiteX3" fmla="*/ 0 w 2295728"/>
              <a:gd name="connsiteY3" fmla="*/ 2493223 h 249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5728" h="2493223">
                <a:moveTo>
                  <a:pt x="0" y="0"/>
                </a:moveTo>
                <a:lnTo>
                  <a:pt x="2295728" y="0"/>
                </a:lnTo>
                <a:lnTo>
                  <a:pt x="2295728" y="2493223"/>
                </a:lnTo>
                <a:lnTo>
                  <a:pt x="0" y="2493223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115724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3559639" y="892639"/>
            <a:ext cx="2536360" cy="2536360"/>
          </a:xfrm>
          <a:custGeom>
            <a:avLst/>
            <a:gdLst>
              <a:gd name="connsiteX0" fmla="*/ 1902270 w 1902270"/>
              <a:gd name="connsiteY0" fmla="*/ 0 h 1902270"/>
              <a:gd name="connsiteX1" fmla="*/ 1902270 w 1902270"/>
              <a:gd name="connsiteY1" fmla="*/ 1902270 h 1902270"/>
              <a:gd name="connsiteX2" fmla="*/ 0 w 1902270"/>
              <a:gd name="connsiteY2" fmla="*/ 1902270 h 1902270"/>
              <a:gd name="connsiteX3" fmla="*/ 1902270 w 1902270"/>
              <a:gd name="connsiteY3" fmla="*/ 0 h 190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2270" h="1902270">
                <a:moveTo>
                  <a:pt x="1902270" y="0"/>
                </a:moveTo>
                <a:lnTo>
                  <a:pt x="1902270" y="1902270"/>
                </a:lnTo>
                <a:lnTo>
                  <a:pt x="0" y="1902270"/>
                </a:lnTo>
                <a:cubicBezTo>
                  <a:pt x="0" y="851675"/>
                  <a:pt x="851676" y="0"/>
                  <a:pt x="1902270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noFill/>
          </a:ln>
        </p:spPr>
        <p:txBody>
          <a:bodyPr wrap="square" lIns="0" tIns="0" rIns="0" bIns="64008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3559639" y="3429001"/>
            <a:ext cx="2536360" cy="2536360"/>
          </a:xfrm>
          <a:custGeom>
            <a:avLst/>
            <a:gdLst>
              <a:gd name="connsiteX0" fmla="*/ 0 w 1902270"/>
              <a:gd name="connsiteY0" fmla="*/ 0 h 1902270"/>
              <a:gd name="connsiteX1" fmla="*/ 1902270 w 1902270"/>
              <a:gd name="connsiteY1" fmla="*/ 0 h 1902270"/>
              <a:gd name="connsiteX2" fmla="*/ 1902270 w 1902270"/>
              <a:gd name="connsiteY2" fmla="*/ 1902270 h 1902270"/>
              <a:gd name="connsiteX3" fmla="*/ 0 w 1902270"/>
              <a:gd name="connsiteY3" fmla="*/ 0 h 190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2270" h="1902270">
                <a:moveTo>
                  <a:pt x="0" y="0"/>
                </a:moveTo>
                <a:lnTo>
                  <a:pt x="1902270" y="0"/>
                </a:lnTo>
                <a:lnTo>
                  <a:pt x="1902270" y="1902270"/>
                </a:lnTo>
                <a:cubicBezTo>
                  <a:pt x="851676" y="1902270"/>
                  <a:pt x="0" y="1050595"/>
                  <a:pt x="0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noFill/>
          </a:ln>
        </p:spPr>
        <p:txBody>
          <a:bodyPr wrap="square" lIns="0" tIns="0" rIns="0" bIns="64008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6095999" y="892639"/>
            <a:ext cx="2536360" cy="2536360"/>
          </a:xfrm>
          <a:custGeom>
            <a:avLst/>
            <a:gdLst>
              <a:gd name="connsiteX0" fmla="*/ 0 w 1902270"/>
              <a:gd name="connsiteY0" fmla="*/ 0 h 1902270"/>
              <a:gd name="connsiteX1" fmla="*/ 1902270 w 1902270"/>
              <a:gd name="connsiteY1" fmla="*/ 1902270 h 1902270"/>
              <a:gd name="connsiteX2" fmla="*/ 0 w 1902270"/>
              <a:gd name="connsiteY2" fmla="*/ 1902270 h 190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2270" h="1902270">
                <a:moveTo>
                  <a:pt x="0" y="0"/>
                </a:moveTo>
                <a:cubicBezTo>
                  <a:pt x="1050595" y="0"/>
                  <a:pt x="1902270" y="851675"/>
                  <a:pt x="1902270" y="1902270"/>
                </a:cubicBezTo>
                <a:lnTo>
                  <a:pt x="0" y="190227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noFill/>
          </a:ln>
        </p:spPr>
        <p:txBody>
          <a:bodyPr wrap="square" lIns="0" tIns="0" rIns="0" bIns="64008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7" hasCustomPrompt="1"/>
          </p:nvPr>
        </p:nvSpPr>
        <p:spPr>
          <a:xfrm>
            <a:off x="6095999" y="3428999"/>
            <a:ext cx="2536360" cy="2536363"/>
          </a:xfrm>
          <a:custGeom>
            <a:avLst/>
            <a:gdLst>
              <a:gd name="connsiteX0" fmla="*/ 0 w 1902270"/>
              <a:gd name="connsiteY0" fmla="*/ 0 h 1902272"/>
              <a:gd name="connsiteX1" fmla="*/ 1902270 w 1902270"/>
              <a:gd name="connsiteY1" fmla="*/ 0 h 1902272"/>
              <a:gd name="connsiteX2" fmla="*/ 0 w 1902270"/>
              <a:gd name="connsiteY2" fmla="*/ 1902272 h 190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2270" h="1902272">
                <a:moveTo>
                  <a:pt x="0" y="0"/>
                </a:moveTo>
                <a:lnTo>
                  <a:pt x="1902270" y="0"/>
                </a:lnTo>
                <a:cubicBezTo>
                  <a:pt x="1902270" y="1050596"/>
                  <a:pt x="1050595" y="1902272"/>
                  <a:pt x="0" y="1902272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noFill/>
          </a:ln>
        </p:spPr>
        <p:txBody>
          <a:bodyPr wrap="square" lIns="0" tIns="0" rIns="0" bIns="64008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199829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4445000" y="1854199"/>
            <a:ext cx="3291840" cy="1945629"/>
          </a:xfrm>
          <a:custGeom>
            <a:avLst/>
            <a:gdLst>
              <a:gd name="connsiteX0" fmla="*/ 0 w 2468880"/>
              <a:gd name="connsiteY0" fmla="*/ 0 h 1459222"/>
              <a:gd name="connsiteX1" fmla="*/ 2468880 w 2468880"/>
              <a:gd name="connsiteY1" fmla="*/ 0 h 1459222"/>
              <a:gd name="connsiteX2" fmla="*/ 2468880 w 2468880"/>
              <a:gd name="connsiteY2" fmla="*/ 1459222 h 1459222"/>
              <a:gd name="connsiteX3" fmla="*/ 0 w 2468880"/>
              <a:gd name="connsiteY3" fmla="*/ 1459222 h 145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8880" h="1459222">
                <a:moveTo>
                  <a:pt x="0" y="0"/>
                </a:moveTo>
                <a:lnTo>
                  <a:pt x="2468880" y="0"/>
                </a:lnTo>
                <a:lnTo>
                  <a:pt x="2468880" y="1459222"/>
                </a:lnTo>
                <a:lnTo>
                  <a:pt x="0" y="145922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508000" y="4420324"/>
            <a:ext cx="3291840" cy="1945629"/>
          </a:xfrm>
          <a:custGeom>
            <a:avLst/>
            <a:gdLst>
              <a:gd name="connsiteX0" fmla="*/ 0 w 2468880"/>
              <a:gd name="connsiteY0" fmla="*/ 0 h 1459222"/>
              <a:gd name="connsiteX1" fmla="*/ 2468880 w 2468880"/>
              <a:gd name="connsiteY1" fmla="*/ 0 h 1459222"/>
              <a:gd name="connsiteX2" fmla="*/ 2468880 w 2468880"/>
              <a:gd name="connsiteY2" fmla="*/ 1459222 h 1459222"/>
              <a:gd name="connsiteX3" fmla="*/ 0 w 2468880"/>
              <a:gd name="connsiteY3" fmla="*/ 1459222 h 145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8880" h="1459222">
                <a:moveTo>
                  <a:pt x="0" y="0"/>
                </a:moveTo>
                <a:lnTo>
                  <a:pt x="2468880" y="0"/>
                </a:lnTo>
                <a:lnTo>
                  <a:pt x="2468880" y="1459222"/>
                </a:lnTo>
                <a:lnTo>
                  <a:pt x="0" y="145922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 hasCustomPrompt="1"/>
          </p:nvPr>
        </p:nvSpPr>
        <p:spPr>
          <a:xfrm>
            <a:off x="8372229" y="4420324"/>
            <a:ext cx="3291840" cy="1945629"/>
          </a:xfrm>
          <a:custGeom>
            <a:avLst/>
            <a:gdLst>
              <a:gd name="connsiteX0" fmla="*/ 0 w 2468880"/>
              <a:gd name="connsiteY0" fmla="*/ 0 h 1459222"/>
              <a:gd name="connsiteX1" fmla="*/ 2468880 w 2468880"/>
              <a:gd name="connsiteY1" fmla="*/ 0 h 1459222"/>
              <a:gd name="connsiteX2" fmla="*/ 2468880 w 2468880"/>
              <a:gd name="connsiteY2" fmla="*/ 1459222 h 1459222"/>
              <a:gd name="connsiteX3" fmla="*/ 0 w 2468880"/>
              <a:gd name="connsiteY3" fmla="*/ 1459222 h 145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8880" h="1459222">
                <a:moveTo>
                  <a:pt x="0" y="0"/>
                </a:moveTo>
                <a:lnTo>
                  <a:pt x="2468880" y="0"/>
                </a:lnTo>
                <a:lnTo>
                  <a:pt x="2468880" y="1459222"/>
                </a:lnTo>
                <a:lnTo>
                  <a:pt x="0" y="145922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873213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5" hasCustomPrompt="1"/>
          </p:nvPr>
        </p:nvSpPr>
        <p:spPr>
          <a:xfrm>
            <a:off x="4359883" y="1854199"/>
            <a:ext cx="2049836" cy="2049836"/>
          </a:xfrm>
          <a:custGeom>
            <a:avLst/>
            <a:gdLst>
              <a:gd name="connsiteX0" fmla="*/ 0 w 1537377"/>
              <a:gd name="connsiteY0" fmla="*/ 0 h 1537377"/>
              <a:gd name="connsiteX1" fmla="*/ 1537377 w 1537377"/>
              <a:gd name="connsiteY1" fmla="*/ 0 h 1537377"/>
              <a:gd name="connsiteX2" fmla="*/ 1537377 w 1537377"/>
              <a:gd name="connsiteY2" fmla="*/ 1537377 h 1537377"/>
              <a:gd name="connsiteX3" fmla="*/ 0 w 1537377"/>
              <a:gd name="connsiteY3" fmla="*/ 1537377 h 15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77" h="1537377">
                <a:moveTo>
                  <a:pt x="0" y="0"/>
                </a:moveTo>
                <a:lnTo>
                  <a:pt x="1537377" y="0"/>
                </a:lnTo>
                <a:lnTo>
                  <a:pt x="1537377" y="1537377"/>
                </a:lnTo>
                <a:lnTo>
                  <a:pt x="0" y="153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1" y="4348801"/>
            <a:ext cx="2049836" cy="2049836"/>
          </a:xfrm>
          <a:custGeom>
            <a:avLst/>
            <a:gdLst>
              <a:gd name="connsiteX0" fmla="*/ 0 w 1537377"/>
              <a:gd name="connsiteY0" fmla="*/ 0 h 1537377"/>
              <a:gd name="connsiteX1" fmla="*/ 1537377 w 1537377"/>
              <a:gd name="connsiteY1" fmla="*/ 0 h 1537377"/>
              <a:gd name="connsiteX2" fmla="*/ 1537377 w 1537377"/>
              <a:gd name="connsiteY2" fmla="*/ 1537377 h 1537377"/>
              <a:gd name="connsiteX3" fmla="*/ 0 w 1537377"/>
              <a:gd name="connsiteY3" fmla="*/ 1537377 h 15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77" h="1537377">
                <a:moveTo>
                  <a:pt x="0" y="0"/>
                </a:moveTo>
                <a:lnTo>
                  <a:pt x="1537377" y="0"/>
                </a:lnTo>
                <a:lnTo>
                  <a:pt x="1537377" y="1537377"/>
                </a:lnTo>
                <a:lnTo>
                  <a:pt x="0" y="153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7" hasCustomPrompt="1"/>
          </p:nvPr>
        </p:nvSpPr>
        <p:spPr>
          <a:xfrm>
            <a:off x="8211765" y="4348801"/>
            <a:ext cx="2049836" cy="2049836"/>
          </a:xfrm>
          <a:custGeom>
            <a:avLst/>
            <a:gdLst>
              <a:gd name="connsiteX0" fmla="*/ 0 w 1537377"/>
              <a:gd name="connsiteY0" fmla="*/ 0 h 1537377"/>
              <a:gd name="connsiteX1" fmla="*/ 1537377 w 1537377"/>
              <a:gd name="connsiteY1" fmla="*/ 0 h 1537377"/>
              <a:gd name="connsiteX2" fmla="*/ 1537377 w 1537377"/>
              <a:gd name="connsiteY2" fmla="*/ 1537377 h 1537377"/>
              <a:gd name="connsiteX3" fmla="*/ 0 w 1537377"/>
              <a:gd name="connsiteY3" fmla="*/ 1537377 h 15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77" h="1537377">
                <a:moveTo>
                  <a:pt x="0" y="0"/>
                </a:moveTo>
                <a:lnTo>
                  <a:pt x="1537377" y="0"/>
                </a:lnTo>
                <a:lnTo>
                  <a:pt x="1537377" y="1537377"/>
                </a:lnTo>
                <a:lnTo>
                  <a:pt x="0" y="153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8" hasCustomPrompt="1"/>
          </p:nvPr>
        </p:nvSpPr>
        <p:spPr>
          <a:xfrm>
            <a:off x="508001" y="1854199"/>
            <a:ext cx="2049836" cy="2049836"/>
          </a:xfrm>
          <a:custGeom>
            <a:avLst/>
            <a:gdLst>
              <a:gd name="connsiteX0" fmla="*/ 0 w 1537377"/>
              <a:gd name="connsiteY0" fmla="*/ 0 h 1537377"/>
              <a:gd name="connsiteX1" fmla="*/ 1537377 w 1537377"/>
              <a:gd name="connsiteY1" fmla="*/ 0 h 1537377"/>
              <a:gd name="connsiteX2" fmla="*/ 1537377 w 1537377"/>
              <a:gd name="connsiteY2" fmla="*/ 1537377 h 1537377"/>
              <a:gd name="connsiteX3" fmla="*/ 0 w 1537377"/>
              <a:gd name="connsiteY3" fmla="*/ 1537377 h 15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77" h="1537377">
                <a:moveTo>
                  <a:pt x="0" y="0"/>
                </a:moveTo>
                <a:lnTo>
                  <a:pt x="1537377" y="0"/>
                </a:lnTo>
                <a:lnTo>
                  <a:pt x="1537377" y="1537377"/>
                </a:lnTo>
                <a:lnTo>
                  <a:pt x="0" y="153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9" hasCustomPrompt="1"/>
          </p:nvPr>
        </p:nvSpPr>
        <p:spPr>
          <a:xfrm>
            <a:off x="4359883" y="4348801"/>
            <a:ext cx="2049836" cy="2049836"/>
          </a:xfrm>
          <a:custGeom>
            <a:avLst/>
            <a:gdLst>
              <a:gd name="connsiteX0" fmla="*/ 0 w 1537377"/>
              <a:gd name="connsiteY0" fmla="*/ 0 h 1537377"/>
              <a:gd name="connsiteX1" fmla="*/ 1537377 w 1537377"/>
              <a:gd name="connsiteY1" fmla="*/ 0 h 1537377"/>
              <a:gd name="connsiteX2" fmla="*/ 1537377 w 1537377"/>
              <a:gd name="connsiteY2" fmla="*/ 1537377 h 1537377"/>
              <a:gd name="connsiteX3" fmla="*/ 0 w 1537377"/>
              <a:gd name="connsiteY3" fmla="*/ 1537377 h 15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77" h="1537377">
                <a:moveTo>
                  <a:pt x="0" y="0"/>
                </a:moveTo>
                <a:lnTo>
                  <a:pt x="1537377" y="0"/>
                </a:lnTo>
                <a:lnTo>
                  <a:pt x="1537377" y="1537377"/>
                </a:lnTo>
                <a:lnTo>
                  <a:pt x="0" y="153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20" hasCustomPrompt="1"/>
          </p:nvPr>
        </p:nvSpPr>
        <p:spPr>
          <a:xfrm>
            <a:off x="8211765" y="1854199"/>
            <a:ext cx="2049836" cy="2049836"/>
          </a:xfrm>
          <a:custGeom>
            <a:avLst/>
            <a:gdLst>
              <a:gd name="connsiteX0" fmla="*/ 0 w 1537377"/>
              <a:gd name="connsiteY0" fmla="*/ 0 h 1537377"/>
              <a:gd name="connsiteX1" fmla="*/ 1537377 w 1537377"/>
              <a:gd name="connsiteY1" fmla="*/ 0 h 1537377"/>
              <a:gd name="connsiteX2" fmla="*/ 1537377 w 1537377"/>
              <a:gd name="connsiteY2" fmla="*/ 1537377 h 1537377"/>
              <a:gd name="connsiteX3" fmla="*/ 0 w 1537377"/>
              <a:gd name="connsiteY3" fmla="*/ 1537377 h 15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77" h="1537377">
                <a:moveTo>
                  <a:pt x="0" y="0"/>
                </a:moveTo>
                <a:lnTo>
                  <a:pt x="1537377" y="0"/>
                </a:lnTo>
                <a:lnTo>
                  <a:pt x="1537377" y="1537377"/>
                </a:lnTo>
                <a:lnTo>
                  <a:pt x="0" y="153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100700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8" hasCustomPrompt="1"/>
          </p:nvPr>
        </p:nvSpPr>
        <p:spPr>
          <a:xfrm>
            <a:off x="507999" y="1853117"/>
            <a:ext cx="2058739" cy="1422400"/>
          </a:xfrm>
          <a:custGeom>
            <a:avLst/>
            <a:gdLst>
              <a:gd name="connsiteX0" fmla="*/ 0 w 1914728"/>
              <a:gd name="connsiteY0" fmla="*/ 0 h 1066800"/>
              <a:gd name="connsiteX1" fmla="*/ 1914728 w 1914728"/>
              <a:gd name="connsiteY1" fmla="*/ 0 h 1066800"/>
              <a:gd name="connsiteX2" fmla="*/ 1914728 w 1914728"/>
              <a:gd name="connsiteY2" fmla="*/ 1066800 h 1066800"/>
              <a:gd name="connsiteX3" fmla="*/ 0 w 1914728"/>
              <a:gd name="connsiteY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4728" h="1066800">
                <a:moveTo>
                  <a:pt x="0" y="0"/>
                </a:moveTo>
                <a:lnTo>
                  <a:pt x="1914728" y="0"/>
                </a:lnTo>
                <a:lnTo>
                  <a:pt x="1914728" y="1066800"/>
                </a:lnTo>
                <a:lnTo>
                  <a:pt x="0" y="10668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9" hasCustomPrompt="1"/>
          </p:nvPr>
        </p:nvSpPr>
        <p:spPr>
          <a:xfrm>
            <a:off x="507999" y="3405491"/>
            <a:ext cx="2058739" cy="1422400"/>
          </a:xfrm>
          <a:custGeom>
            <a:avLst/>
            <a:gdLst>
              <a:gd name="connsiteX0" fmla="*/ 0 w 1914728"/>
              <a:gd name="connsiteY0" fmla="*/ 0 h 1066800"/>
              <a:gd name="connsiteX1" fmla="*/ 1914728 w 1914728"/>
              <a:gd name="connsiteY1" fmla="*/ 0 h 1066800"/>
              <a:gd name="connsiteX2" fmla="*/ 1914728 w 1914728"/>
              <a:gd name="connsiteY2" fmla="*/ 1066800 h 1066800"/>
              <a:gd name="connsiteX3" fmla="*/ 0 w 1914728"/>
              <a:gd name="connsiteY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4728" h="1066800">
                <a:moveTo>
                  <a:pt x="0" y="0"/>
                </a:moveTo>
                <a:lnTo>
                  <a:pt x="1914728" y="0"/>
                </a:lnTo>
                <a:lnTo>
                  <a:pt x="1914728" y="1066800"/>
                </a:lnTo>
                <a:lnTo>
                  <a:pt x="0" y="10668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0" hasCustomPrompt="1"/>
          </p:nvPr>
        </p:nvSpPr>
        <p:spPr>
          <a:xfrm>
            <a:off x="507999" y="4957864"/>
            <a:ext cx="2058739" cy="1422400"/>
          </a:xfrm>
          <a:custGeom>
            <a:avLst/>
            <a:gdLst>
              <a:gd name="connsiteX0" fmla="*/ 0 w 1914728"/>
              <a:gd name="connsiteY0" fmla="*/ 0 h 1066800"/>
              <a:gd name="connsiteX1" fmla="*/ 1914728 w 1914728"/>
              <a:gd name="connsiteY1" fmla="*/ 0 h 1066800"/>
              <a:gd name="connsiteX2" fmla="*/ 1914728 w 1914728"/>
              <a:gd name="connsiteY2" fmla="*/ 1066800 h 1066800"/>
              <a:gd name="connsiteX3" fmla="*/ 0 w 1914728"/>
              <a:gd name="connsiteY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4728" h="1066800">
                <a:moveTo>
                  <a:pt x="0" y="0"/>
                </a:moveTo>
                <a:lnTo>
                  <a:pt x="1914728" y="0"/>
                </a:lnTo>
                <a:lnTo>
                  <a:pt x="1914728" y="1066800"/>
                </a:lnTo>
                <a:lnTo>
                  <a:pt x="0" y="10668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1" hasCustomPrompt="1"/>
          </p:nvPr>
        </p:nvSpPr>
        <p:spPr>
          <a:xfrm>
            <a:off x="6299200" y="1853117"/>
            <a:ext cx="2058739" cy="1422400"/>
          </a:xfrm>
          <a:custGeom>
            <a:avLst/>
            <a:gdLst>
              <a:gd name="connsiteX0" fmla="*/ 0 w 1914728"/>
              <a:gd name="connsiteY0" fmla="*/ 0 h 1066800"/>
              <a:gd name="connsiteX1" fmla="*/ 1914728 w 1914728"/>
              <a:gd name="connsiteY1" fmla="*/ 0 h 1066800"/>
              <a:gd name="connsiteX2" fmla="*/ 1914728 w 1914728"/>
              <a:gd name="connsiteY2" fmla="*/ 1066800 h 1066800"/>
              <a:gd name="connsiteX3" fmla="*/ 0 w 1914728"/>
              <a:gd name="connsiteY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4728" h="1066800">
                <a:moveTo>
                  <a:pt x="0" y="0"/>
                </a:moveTo>
                <a:lnTo>
                  <a:pt x="1914728" y="0"/>
                </a:lnTo>
                <a:lnTo>
                  <a:pt x="1914728" y="1066800"/>
                </a:lnTo>
                <a:lnTo>
                  <a:pt x="0" y="10668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2" hasCustomPrompt="1"/>
          </p:nvPr>
        </p:nvSpPr>
        <p:spPr>
          <a:xfrm>
            <a:off x="6299200" y="3405491"/>
            <a:ext cx="2058739" cy="1422400"/>
          </a:xfrm>
          <a:custGeom>
            <a:avLst/>
            <a:gdLst>
              <a:gd name="connsiteX0" fmla="*/ 0 w 1914728"/>
              <a:gd name="connsiteY0" fmla="*/ 0 h 1066800"/>
              <a:gd name="connsiteX1" fmla="*/ 1914728 w 1914728"/>
              <a:gd name="connsiteY1" fmla="*/ 0 h 1066800"/>
              <a:gd name="connsiteX2" fmla="*/ 1914728 w 1914728"/>
              <a:gd name="connsiteY2" fmla="*/ 1066800 h 1066800"/>
              <a:gd name="connsiteX3" fmla="*/ 0 w 1914728"/>
              <a:gd name="connsiteY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4728" h="1066800">
                <a:moveTo>
                  <a:pt x="0" y="0"/>
                </a:moveTo>
                <a:lnTo>
                  <a:pt x="1914728" y="0"/>
                </a:lnTo>
                <a:lnTo>
                  <a:pt x="1914728" y="1066800"/>
                </a:lnTo>
                <a:lnTo>
                  <a:pt x="0" y="10668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3" hasCustomPrompt="1"/>
          </p:nvPr>
        </p:nvSpPr>
        <p:spPr>
          <a:xfrm>
            <a:off x="6299200" y="4957864"/>
            <a:ext cx="2058739" cy="1422400"/>
          </a:xfrm>
          <a:custGeom>
            <a:avLst/>
            <a:gdLst>
              <a:gd name="connsiteX0" fmla="*/ 0 w 1914728"/>
              <a:gd name="connsiteY0" fmla="*/ 0 h 1066800"/>
              <a:gd name="connsiteX1" fmla="*/ 1914728 w 1914728"/>
              <a:gd name="connsiteY1" fmla="*/ 0 h 1066800"/>
              <a:gd name="connsiteX2" fmla="*/ 1914728 w 1914728"/>
              <a:gd name="connsiteY2" fmla="*/ 1066800 h 1066800"/>
              <a:gd name="connsiteX3" fmla="*/ 0 w 1914728"/>
              <a:gd name="connsiteY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4728" h="1066800">
                <a:moveTo>
                  <a:pt x="0" y="0"/>
                </a:moveTo>
                <a:lnTo>
                  <a:pt x="1914728" y="0"/>
                </a:lnTo>
                <a:lnTo>
                  <a:pt x="1914728" y="1066800"/>
                </a:lnTo>
                <a:lnTo>
                  <a:pt x="0" y="10668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500455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6" hasCustomPrompt="1"/>
          </p:nvPr>
        </p:nvSpPr>
        <p:spPr>
          <a:xfrm>
            <a:off x="507999" y="4235116"/>
            <a:ext cx="5575167" cy="2163520"/>
          </a:xfrm>
          <a:custGeom>
            <a:avLst/>
            <a:gdLst>
              <a:gd name="connsiteX0" fmla="*/ 0 w 1537377"/>
              <a:gd name="connsiteY0" fmla="*/ 0 h 1537377"/>
              <a:gd name="connsiteX1" fmla="*/ 1537377 w 1537377"/>
              <a:gd name="connsiteY1" fmla="*/ 0 h 1537377"/>
              <a:gd name="connsiteX2" fmla="*/ 1537377 w 1537377"/>
              <a:gd name="connsiteY2" fmla="*/ 1537377 h 1537377"/>
              <a:gd name="connsiteX3" fmla="*/ 0 w 1537377"/>
              <a:gd name="connsiteY3" fmla="*/ 1537377 h 15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77" h="1537377">
                <a:moveTo>
                  <a:pt x="0" y="0"/>
                </a:moveTo>
                <a:lnTo>
                  <a:pt x="1537377" y="0"/>
                </a:lnTo>
                <a:lnTo>
                  <a:pt x="1537377" y="1537377"/>
                </a:lnTo>
                <a:lnTo>
                  <a:pt x="0" y="153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8" hasCustomPrompt="1"/>
          </p:nvPr>
        </p:nvSpPr>
        <p:spPr>
          <a:xfrm>
            <a:off x="507999" y="1854199"/>
            <a:ext cx="5575167" cy="2163520"/>
          </a:xfrm>
          <a:custGeom>
            <a:avLst/>
            <a:gdLst>
              <a:gd name="connsiteX0" fmla="*/ 0 w 1537377"/>
              <a:gd name="connsiteY0" fmla="*/ 0 h 1537377"/>
              <a:gd name="connsiteX1" fmla="*/ 1537377 w 1537377"/>
              <a:gd name="connsiteY1" fmla="*/ 0 h 1537377"/>
              <a:gd name="connsiteX2" fmla="*/ 1537377 w 1537377"/>
              <a:gd name="connsiteY2" fmla="*/ 1537377 h 1537377"/>
              <a:gd name="connsiteX3" fmla="*/ 0 w 1537377"/>
              <a:gd name="connsiteY3" fmla="*/ 1537377 h 15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77" h="1537377">
                <a:moveTo>
                  <a:pt x="0" y="0"/>
                </a:moveTo>
                <a:lnTo>
                  <a:pt x="1537377" y="0"/>
                </a:lnTo>
                <a:lnTo>
                  <a:pt x="1537377" y="1537377"/>
                </a:lnTo>
                <a:lnTo>
                  <a:pt x="0" y="153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52496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508000" y="1854199"/>
            <a:ext cx="3556001" cy="4511755"/>
          </a:xfrm>
          <a:custGeom>
            <a:avLst/>
            <a:gdLst>
              <a:gd name="connsiteX0" fmla="*/ 0 w 1537377"/>
              <a:gd name="connsiteY0" fmla="*/ 0 h 1537377"/>
              <a:gd name="connsiteX1" fmla="*/ 1537377 w 1537377"/>
              <a:gd name="connsiteY1" fmla="*/ 0 h 1537377"/>
              <a:gd name="connsiteX2" fmla="*/ 1537377 w 1537377"/>
              <a:gd name="connsiteY2" fmla="*/ 1537377 h 1537377"/>
              <a:gd name="connsiteX3" fmla="*/ 0 w 1537377"/>
              <a:gd name="connsiteY3" fmla="*/ 1537377 h 15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77" h="1537377">
                <a:moveTo>
                  <a:pt x="0" y="0"/>
                </a:moveTo>
                <a:lnTo>
                  <a:pt x="1537377" y="0"/>
                </a:lnTo>
                <a:lnTo>
                  <a:pt x="1537377" y="1537377"/>
                </a:lnTo>
                <a:lnTo>
                  <a:pt x="0" y="153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8109817" y="1854199"/>
            <a:ext cx="3556001" cy="4511755"/>
          </a:xfrm>
          <a:custGeom>
            <a:avLst/>
            <a:gdLst>
              <a:gd name="connsiteX0" fmla="*/ 0 w 1537377"/>
              <a:gd name="connsiteY0" fmla="*/ 0 h 1537377"/>
              <a:gd name="connsiteX1" fmla="*/ 1537377 w 1537377"/>
              <a:gd name="connsiteY1" fmla="*/ 0 h 1537377"/>
              <a:gd name="connsiteX2" fmla="*/ 1537377 w 1537377"/>
              <a:gd name="connsiteY2" fmla="*/ 1537377 h 1537377"/>
              <a:gd name="connsiteX3" fmla="*/ 0 w 1537377"/>
              <a:gd name="connsiteY3" fmla="*/ 1537377 h 15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77" h="1537377">
                <a:moveTo>
                  <a:pt x="0" y="0"/>
                </a:moveTo>
                <a:lnTo>
                  <a:pt x="1537377" y="0"/>
                </a:lnTo>
                <a:lnTo>
                  <a:pt x="1537377" y="1537377"/>
                </a:lnTo>
                <a:lnTo>
                  <a:pt x="0" y="153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512331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2"/>
          <p:cNvSpPr>
            <a:spLocks noGrp="1"/>
          </p:cNvSpPr>
          <p:nvPr>
            <p:ph type="pic" sz="quarter" idx="12" hasCustomPrompt="1"/>
          </p:nvPr>
        </p:nvSpPr>
        <p:spPr>
          <a:xfrm>
            <a:off x="508000" y="2819400"/>
            <a:ext cx="3556000" cy="357177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Picture Placeholder 82"/>
          <p:cNvSpPr>
            <a:spLocks noGrp="1"/>
          </p:cNvSpPr>
          <p:nvPr>
            <p:ph type="pic" sz="quarter" idx="13" hasCustomPrompt="1"/>
          </p:nvPr>
        </p:nvSpPr>
        <p:spPr>
          <a:xfrm>
            <a:off x="4308909" y="2819400"/>
            <a:ext cx="3556000" cy="357177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4" hasCustomPrompt="1"/>
          </p:nvPr>
        </p:nvSpPr>
        <p:spPr>
          <a:xfrm>
            <a:off x="8109817" y="2819400"/>
            <a:ext cx="3556000" cy="357177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284801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1" y="2808972"/>
            <a:ext cx="2679033" cy="35455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82"/>
          <p:cNvSpPr>
            <a:spLocks noGrp="1"/>
          </p:cNvSpPr>
          <p:nvPr>
            <p:ph type="pic" sz="quarter" idx="17" hasCustomPrompt="1"/>
          </p:nvPr>
        </p:nvSpPr>
        <p:spPr>
          <a:xfrm>
            <a:off x="3334262" y="2819400"/>
            <a:ext cx="2679033" cy="35455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6" name="Picture Placeholder 82"/>
          <p:cNvSpPr>
            <a:spLocks noGrp="1"/>
          </p:cNvSpPr>
          <p:nvPr>
            <p:ph type="pic" sz="quarter" idx="18" hasCustomPrompt="1"/>
          </p:nvPr>
        </p:nvSpPr>
        <p:spPr>
          <a:xfrm>
            <a:off x="6160524" y="2819400"/>
            <a:ext cx="2679033" cy="35455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7" name="Picture Placeholder 82"/>
          <p:cNvSpPr>
            <a:spLocks noGrp="1"/>
          </p:cNvSpPr>
          <p:nvPr>
            <p:ph type="pic" sz="quarter" idx="19" hasCustomPrompt="1"/>
          </p:nvPr>
        </p:nvSpPr>
        <p:spPr>
          <a:xfrm>
            <a:off x="8986785" y="2819400"/>
            <a:ext cx="2679033" cy="35455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310473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3047999" cy="6858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7" hasCustomPrompt="1"/>
          </p:nvPr>
        </p:nvSpPr>
        <p:spPr>
          <a:xfrm>
            <a:off x="3048002" y="0"/>
            <a:ext cx="3047999" cy="6858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8" hasCustomPrompt="1"/>
          </p:nvPr>
        </p:nvSpPr>
        <p:spPr>
          <a:xfrm>
            <a:off x="6096003" y="0"/>
            <a:ext cx="3047999" cy="6858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9" hasCustomPrompt="1"/>
          </p:nvPr>
        </p:nvSpPr>
        <p:spPr>
          <a:xfrm>
            <a:off x="9144002" y="0"/>
            <a:ext cx="3047999" cy="6858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67152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33154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3047999" cy="3429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7" hasCustomPrompt="1"/>
          </p:nvPr>
        </p:nvSpPr>
        <p:spPr>
          <a:xfrm>
            <a:off x="3048002" y="0"/>
            <a:ext cx="3047999" cy="3429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8" hasCustomPrompt="1"/>
          </p:nvPr>
        </p:nvSpPr>
        <p:spPr>
          <a:xfrm>
            <a:off x="6096003" y="0"/>
            <a:ext cx="3047999" cy="3429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9" hasCustomPrompt="1"/>
          </p:nvPr>
        </p:nvSpPr>
        <p:spPr>
          <a:xfrm>
            <a:off x="9144002" y="0"/>
            <a:ext cx="3047999" cy="3429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1" y="3429000"/>
            <a:ext cx="3047999" cy="3429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1" hasCustomPrompt="1"/>
          </p:nvPr>
        </p:nvSpPr>
        <p:spPr>
          <a:xfrm>
            <a:off x="3048002" y="3429000"/>
            <a:ext cx="3047999" cy="3429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6096003" y="3429000"/>
            <a:ext cx="3047999" cy="3429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3" hasCustomPrompt="1"/>
          </p:nvPr>
        </p:nvSpPr>
        <p:spPr>
          <a:xfrm>
            <a:off x="9144002" y="3429000"/>
            <a:ext cx="3047999" cy="3429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454689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7" hasCustomPrompt="1"/>
          </p:nvPr>
        </p:nvSpPr>
        <p:spPr>
          <a:xfrm>
            <a:off x="-1" y="0"/>
            <a:ext cx="2438400" cy="6858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8" hasCustomPrompt="1"/>
          </p:nvPr>
        </p:nvSpPr>
        <p:spPr>
          <a:xfrm>
            <a:off x="2438400" y="0"/>
            <a:ext cx="2438400" cy="6858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9" hasCustomPrompt="1"/>
          </p:nvPr>
        </p:nvSpPr>
        <p:spPr>
          <a:xfrm>
            <a:off x="4876801" y="0"/>
            <a:ext cx="2438400" cy="6858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0" hasCustomPrompt="1"/>
          </p:nvPr>
        </p:nvSpPr>
        <p:spPr>
          <a:xfrm>
            <a:off x="7315201" y="0"/>
            <a:ext cx="2438400" cy="6858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1" hasCustomPrompt="1"/>
          </p:nvPr>
        </p:nvSpPr>
        <p:spPr>
          <a:xfrm>
            <a:off x="9753602" y="0"/>
            <a:ext cx="2438399" cy="6858000"/>
          </a:xfrm>
          <a:custGeom>
            <a:avLst/>
            <a:gdLst>
              <a:gd name="connsiteX0" fmla="*/ 0 w 1828799"/>
              <a:gd name="connsiteY0" fmla="*/ 0 h 5143500"/>
              <a:gd name="connsiteX1" fmla="*/ 1828799 w 1828799"/>
              <a:gd name="connsiteY1" fmla="*/ 0 h 5143500"/>
              <a:gd name="connsiteX2" fmla="*/ 1828799 w 1828799"/>
              <a:gd name="connsiteY2" fmla="*/ 5143500 h 5143500"/>
              <a:gd name="connsiteX3" fmla="*/ 0 w 18287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799" h="5143500">
                <a:moveTo>
                  <a:pt x="0" y="0"/>
                </a:moveTo>
                <a:lnTo>
                  <a:pt x="1828799" y="0"/>
                </a:lnTo>
                <a:lnTo>
                  <a:pt x="18287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189849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7" hasCustomPrompt="1"/>
          </p:nvPr>
        </p:nvSpPr>
        <p:spPr>
          <a:xfrm>
            <a:off x="-1" y="0"/>
            <a:ext cx="2438400" cy="3429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8" hasCustomPrompt="1"/>
          </p:nvPr>
        </p:nvSpPr>
        <p:spPr>
          <a:xfrm>
            <a:off x="2438400" y="0"/>
            <a:ext cx="2438400" cy="3429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9" hasCustomPrompt="1"/>
          </p:nvPr>
        </p:nvSpPr>
        <p:spPr>
          <a:xfrm>
            <a:off x="4876801" y="0"/>
            <a:ext cx="2438400" cy="3429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0" hasCustomPrompt="1"/>
          </p:nvPr>
        </p:nvSpPr>
        <p:spPr>
          <a:xfrm>
            <a:off x="7315201" y="0"/>
            <a:ext cx="2438400" cy="3429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1" hasCustomPrompt="1"/>
          </p:nvPr>
        </p:nvSpPr>
        <p:spPr>
          <a:xfrm>
            <a:off x="9753602" y="0"/>
            <a:ext cx="2438399" cy="3429000"/>
          </a:xfrm>
          <a:custGeom>
            <a:avLst/>
            <a:gdLst>
              <a:gd name="connsiteX0" fmla="*/ 0 w 1828799"/>
              <a:gd name="connsiteY0" fmla="*/ 0 h 5143500"/>
              <a:gd name="connsiteX1" fmla="*/ 1828799 w 1828799"/>
              <a:gd name="connsiteY1" fmla="*/ 0 h 5143500"/>
              <a:gd name="connsiteX2" fmla="*/ 1828799 w 1828799"/>
              <a:gd name="connsiteY2" fmla="*/ 5143500 h 5143500"/>
              <a:gd name="connsiteX3" fmla="*/ 0 w 18287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799" h="5143500">
                <a:moveTo>
                  <a:pt x="0" y="0"/>
                </a:moveTo>
                <a:lnTo>
                  <a:pt x="1828799" y="0"/>
                </a:lnTo>
                <a:lnTo>
                  <a:pt x="18287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2" hasCustomPrompt="1"/>
          </p:nvPr>
        </p:nvSpPr>
        <p:spPr>
          <a:xfrm>
            <a:off x="-1" y="3429000"/>
            <a:ext cx="2438400" cy="3429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3" hasCustomPrompt="1"/>
          </p:nvPr>
        </p:nvSpPr>
        <p:spPr>
          <a:xfrm>
            <a:off x="2438400" y="3429000"/>
            <a:ext cx="2438400" cy="3429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4" hasCustomPrompt="1"/>
          </p:nvPr>
        </p:nvSpPr>
        <p:spPr>
          <a:xfrm>
            <a:off x="4876801" y="3429000"/>
            <a:ext cx="2438400" cy="3429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25" hasCustomPrompt="1"/>
          </p:nvPr>
        </p:nvSpPr>
        <p:spPr>
          <a:xfrm>
            <a:off x="7315201" y="3429000"/>
            <a:ext cx="2438400" cy="3429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6" hasCustomPrompt="1"/>
          </p:nvPr>
        </p:nvSpPr>
        <p:spPr>
          <a:xfrm>
            <a:off x="9753602" y="3429000"/>
            <a:ext cx="2438399" cy="3429000"/>
          </a:xfrm>
          <a:custGeom>
            <a:avLst/>
            <a:gdLst>
              <a:gd name="connsiteX0" fmla="*/ 0 w 1828799"/>
              <a:gd name="connsiteY0" fmla="*/ 0 h 5143500"/>
              <a:gd name="connsiteX1" fmla="*/ 1828799 w 1828799"/>
              <a:gd name="connsiteY1" fmla="*/ 0 h 5143500"/>
              <a:gd name="connsiteX2" fmla="*/ 1828799 w 1828799"/>
              <a:gd name="connsiteY2" fmla="*/ 5143500 h 5143500"/>
              <a:gd name="connsiteX3" fmla="*/ 0 w 18287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799" h="5143500">
                <a:moveTo>
                  <a:pt x="0" y="0"/>
                </a:moveTo>
                <a:lnTo>
                  <a:pt x="1828799" y="0"/>
                </a:lnTo>
                <a:lnTo>
                  <a:pt x="18287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7331254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759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178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51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790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76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210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32323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25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3980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08001" y="455084"/>
            <a:ext cx="11157817" cy="95434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673927" y="3245151"/>
            <a:ext cx="6844147" cy="4282924"/>
          </a:xfrm>
          <a:custGeom>
            <a:avLst/>
            <a:gdLst>
              <a:gd name="connsiteX0" fmla="*/ 0 w 8385810"/>
              <a:gd name="connsiteY0" fmla="*/ 0 h 4415790"/>
              <a:gd name="connsiteX1" fmla="*/ 8385810 w 8385810"/>
              <a:gd name="connsiteY1" fmla="*/ 0 h 4415790"/>
              <a:gd name="connsiteX2" fmla="*/ 8385810 w 8385810"/>
              <a:gd name="connsiteY2" fmla="*/ 4415790 h 4415790"/>
              <a:gd name="connsiteX3" fmla="*/ 0 w 8385810"/>
              <a:gd name="connsiteY3" fmla="*/ 4415790 h 441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5810" h="4415790">
                <a:moveTo>
                  <a:pt x="0" y="0"/>
                </a:moveTo>
                <a:lnTo>
                  <a:pt x="8385810" y="0"/>
                </a:lnTo>
                <a:lnTo>
                  <a:pt x="8385810" y="4415790"/>
                </a:lnTo>
                <a:lnTo>
                  <a:pt x="0" y="441579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82296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4137399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08001" y="455084"/>
            <a:ext cx="11157817" cy="95434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673927" y="3245151"/>
            <a:ext cx="6844147" cy="4282924"/>
          </a:xfrm>
          <a:custGeom>
            <a:avLst/>
            <a:gdLst>
              <a:gd name="connsiteX0" fmla="*/ 0 w 8385810"/>
              <a:gd name="connsiteY0" fmla="*/ 0 h 4415790"/>
              <a:gd name="connsiteX1" fmla="*/ 8385810 w 8385810"/>
              <a:gd name="connsiteY1" fmla="*/ 0 h 4415790"/>
              <a:gd name="connsiteX2" fmla="*/ 8385810 w 8385810"/>
              <a:gd name="connsiteY2" fmla="*/ 4415790 h 4415790"/>
              <a:gd name="connsiteX3" fmla="*/ 0 w 8385810"/>
              <a:gd name="connsiteY3" fmla="*/ 4415790 h 441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5810" h="4415790">
                <a:moveTo>
                  <a:pt x="0" y="0"/>
                </a:moveTo>
                <a:lnTo>
                  <a:pt x="8385810" y="0"/>
                </a:lnTo>
                <a:lnTo>
                  <a:pt x="8385810" y="4415790"/>
                </a:lnTo>
                <a:lnTo>
                  <a:pt x="0" y="441579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82296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2" hasCustomPrompt="1"/>
          </p:nvPr>
        </p:nvSpPr>
        <p:spPr>
          <a:xfrm>
            <a:off x="1304610" y="4388963"/>
            <a:ext cx="2024317" cy="3324621"/>
          </a:xfrm>
          <a:custGeom>
            <a:avLst/>
            <a:gdLst>
              <a:gd name="connsiteX0" fmla="*/ 1518238 w 1518238"/>
              <a:gd name="connsiteY0" fmla="*/ 0 h 2493466"/>
              <a:gd name="connsiteX1" fmla="*/ 1518238 w 1518238"/>
              <a:gd name="connsiteY1" fmla="*/ 2493466 h 2493466"/>
              <a:gd name="connsiteX2" fmla="*/ 0 w 1518238"/>
              <a:gd name="connsiteY2" fmla="*/ 2493466 h 2493466"/>
              <a:gd name="connsiteX3" fmla="*/ 0 w 1518238"/>
              <a:gd name="connsiteY3" fmla="*/ 2435 h 249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8238" h="2493466">
                <a:moveTo>
                  <a:pt x="1518238" y="0"/>
                </a:moveTo>
                <a:lnTo>
                  <a:pt x="1518238" y="2493466"/>
                </a:lnTo>
                <a:lnTo>
                  <a:pt x="0" y="2493466"/>
                </a:lnTo>
                <a:lnTo>
                  <a:pt x="0" y="243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45720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3" hasCustomPrompt="1"/>
          </p:nvPr>
        </p:nvSpPr>
        <p:spPr>
          <a:xfrm>
            <a:off x="8835710" y="4388963"/>
            <a:ext cx="2024317" cy="3324621"/>
          </a:xfrm>
          <a:custGeom>
            <a:avLst/>
            <a:gdLst>
              <a:gd name="connsiteX0" fmla="*/ 1518238 w 1518238"/>
              <a:gd name="connsiteY0" fmla="*/ 0 h 2493466"/>
              <a:gd name="connsiteX1" fmla="*/ 1518238 w 1518238"/>
              <a:gd name="connsiteY1" fmla="*/ 2493466 h 2493466"/>
              <a:gd name="connsiteX2" fmla="*/ 0 w 1518238"/>
              <a:gd name="connsiteY2" fmla="*/ 2493466 h 2493466"/>
              <a:gd name="connsiteX3" fmla="*/ 0 w 1518238"/>
              <a:gd name="connsiteY3" fmla="*/ 2435 h 249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8238" h="2493466">
                <a:moveTo>
                  <a:pt x="1518238" y="0"/>
                </a:moveTo>
                <a:lnTo>
                  <a:pt x="1518238" y="2493466"/>
                </a:lnTo>
                <a:lnTo>
                  <a:pt x="0" y="2493466"/>
                </a:lnTo>
                <a:lnTo>
                  <a:pt x="0" y="243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45720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9083278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1" y="1870129"/>
            <a:ext cx="2679033" cy="3174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 hasCustomPrompt="1"/>
          </p:nvPr>
        </p:nvSpPr>
        <p:spPr>
          <a:xfrm>
            <a:off x="3334262" y="1880557"/>
            <a:ext cx="2679033" cy="3174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82"/>
          <p:cNvSpPr>
            <a:spLocks noGrp="1"/>
          </p:cNvSpPr>
          <p:nvPr>
            <p:ph type="pic" sz="quarter" idx="18" hasCustomPrompt="1"/>
          </p:nvPr>
        </p:nvSpPr>
        <p:spPr>
          <a:xfrm>
            <a:off x="6160524" y="1880557"/>
            <a:ext cx="2679033" cy="3174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9" hasCustomPrompt="1"/>
          </p:nvPr>
        </p:nvSpPr>
        <p:spPr>
          <a:xfrm>
            <a:off x="8986785" y="1880557"/>
            <a:ext cx="2679033" cy="3174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18523" y="5054600"/>
            <a:ext cx="116840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8365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1" y="1870130"/>
            <a:ext cx="2679033" cy="26764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 hasCustomPrompt="1"/>
          </p:nvPr>
        </p:nvSpPr>
        <p:spPr>
          <a:xfrm>
            <a:off x="3334262" y="3022600"/>
            <a:ext cx="2679033" cy="15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82"/>
          <p:cNvSpPr>
            <a:spLocks noGrp="1"/>
          </p:cNvSpPr>
          <p:nvPr>
            <p:ph type="pic" sz="quarter" idx="18" hasCustomPrompt="1"/>
          </p:nvPr>
        </p:nvSpPr>
        <p:spPr>
          <a:xfrm>
            <a:off x="6160524" y="1880557"/>
            <a:ext cx="2679033" cy="2666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9" hasCustomPrompt="1"/>
          </p:nvPr>
        </p:nvSpPr>
        <p:spPr>
          <a:xfrm>
            <a:off x="8986785" y="2514600"/>
            <a:ext cx="2679033" cy="203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1877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1" y="1870130"/>
            <a:ext cx="5505295" cy="26764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82"/>
          <p:cNvSpPr>
            <a:spLocks noGrp="1"/>
          </p:cNvSpPr>
          <p:nvPr>
            <p:ph type="pic" sz="quarter" idx="18" hasCustomPrompt="1"/>
          </p:nvPr>
        </p:nvSpPr>
        <p:spPr>
          <a:xfrm>
            <a:off x="6160523" y="2514600"/>
            <a:ext cx="5505295" cy="203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4832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0" y="1870130"/>
            <a:ext cx="11157817" cy="26764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84642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508000" y="1870130"/>
            <a:ext cx="3614995" cy="2676471"/>
          </a:xfrm>
          <a:custGeom>
            <a:avLst/>
            <a:gdLst>
              <a:gd name="connsiteX0" fmla="*/ 0 w 2711246"/>
              <a:gd name="connsiteY0" fmla="*/ 0 h 1562659"/>
              <a:gd name="connsiteX1" fmla="*/ 2711246 w 2711246"/>
              <a:gd name="connsiteY1" fmla="*/ 0 h 1562659"/>
              <a:gd name="connsiteX2" fmla="*/ 2711246 w 2711246"/>
              <a:gd name="connsiteY2" fmla="*/ 1562659 h 1562659"/>
              <a:gd name="connsiteX3" fmla="*/ 0 w 2711246"/>
              <a:gd name="connsiteY3" fmla="*/ 1562659 h 1562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1246" h="1562659">
                <a:moveTo>
                  <a:pt x="0" y="0"/>
                </a:moveTo>
                <a:lnTo>
                  <a:pt x="2711246" y="0"/>
                </a:lnTo>
                <a:lnTo>
                  <a:pt x="2711246" y="1562659"/>
                </a:lnTo>
                <a:lnTo>
                  <a:pt x="0" y="15626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4279413" y="1870130"/>
            <a:ext cx="3614995" cy="2676471"/>
          </a:xfrm>
          <a:custGeom>
            <a:avLst/>
            <a:gdLst>
              <a:gd name="connsiteX0" fmla="*/ 0 w 2711246"/>
              <a:gd name="connsiteY0" fmla="*/ 0 h 1562659"/>
              <a:gd name="connsiteX1" fmla="*/ 2711246 w 2711246"/>
              <a:gd name="connsiteY1" fmla="*/ 0 h 1562659"/>
              <a:gd name="connsiteX2" fmla="*/ 2711246 w 2711246"/>
              <a:gd name="connsiteY2" fmla="*/ 1562659 h 1562659"/>
              <a:gd name="connsiteX3" fmla="*/ 0 w 2711246"/>
              <a:gd name="connsiteY3" fmla="*/ 1562659 h 1562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1246" h="1562659">
                <a:moveTo>
                  <a:pt x="0" y="0"/>
                </a:moveTo>
                <a:lnTo>
                  <a:pt x="2711246" y="0"/>
                </a:lnTo>
                <a:lnTo>
                  <a:pt x="2711246" y="1562659"/>
                </a:lnTo>
                <a:lnTo>
                  <a:pt x="0" y="15626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4" hasCustomPrompt="1"/>
          </p:nvPr>
        </p:nvSpPr>
        <p:spPr>
          <a:xfrm>
            <a:off x="8050824" y="1870130"/>
            <a:ext cx="3614995" cy="2676471"/>
          </a:xfrm>
          <a:custGeom>
            <a:avLst/>
            <a:gdLst>
              <a:gd name="connsiteX0" fmla="*/ 0 w 2711246"/>
              <a:gd name="connsiteY0" fmla="*/ 0 h 1562659"/>
              <a:gd name="connsiteX1" fmla="*/ 2711246 w 2711246"/>
              <a:gd name="connsiteY1" fmla="*/ 0 h 1562659"/>
              <a:gd name="connsiteX2" fmla="*/ 2711246 w 2711246"/>
              <a:gd name="connsiteY2" fmla="*/ 1562659 h 1562659"/>
              <a:gd name="connsiteX3" fmla="*/ 0 w 2711246"/>
              <a:gd name="connsiteY3" fmla="*/ 1562659 h 1562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1246" h="1562659">
                <a:moveTo>
                  <a:pt x="0" y="0"/>
                </a:moveTo>
                <a:lnTo>
                  <a:pt x="2711246" y="0"/>
                </a:lnTo>
                <a:lnTo>
                  <a:pt x="2711246" y="1562659"/>
                </a:lnTo>
                <a:lnTo>
                  <a:pt x="0" y="15626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2077094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1373237" y="1870130"/>
            <a:ext cx="4711451" cy="270186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88830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0" y="469899"/>
            <a:ext cx="5080001" cy="26764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9" hasCustomPrompt="1"/>
          </p:nvPr>
        </p:nvSpPr>
        <p:spPr>
          <a:xfrm>
            <a:off x="6604002" y="3708401"/>
            <a:ext cx="5080001" cy="26764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7115789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0" y="3708399"/>
            <a:ext cx="5080001" cy="26764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4" name="Picture Placeholder 82"/>
          <p:cNvSpPr>
            <a:spLocks noGrp="1"/>
          </p:cNvSpPr>
          <p:nvPr>
            <p:ph type="pic" sz="quarter" idx="20" hasCustomPrompt="1"/>
          </p:nvPr>
        </p:nvSpPr>
        <p:spPr>
          <a:xfrm>
            <a:off x="6604002" y="469899"/>
            <a:ext cx="5080001" cy="26764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950383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08001" y="455084"/>
            <a:ext cx="11157817" cy="95434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5333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35018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0" y="469900"/>
            <a:ext cx="5080001" cy="539750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2931369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2"/>
          <p:cNvSpPr>
            <a:spLocks noGrp="1"/>
          </p:cNvSpPr>
          <p:nvPr>
            <p:ph type="pic" sz="quarter" idx="19" hasCustomPrompt="1"/>
          </p:nvPr>
        </p:nvSpPr>
        <p:spPr>
          <a:xfrm>
            <a:off x="6604002" y="469899"/>
            <a:ext cx="5080001" cy="539750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7770943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0" y="1870130"/>
            <a:ext cx="11157817" cy="26764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341339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1" y="455084"/>
            <a:ext cx="11157817" cy="95434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491532" y="2072893"/>
            <a:ext cx="2426675" cy="2426675"/>
          </a:xfrm>
          <a:custGeom>
            <a:avLst/>
            <a:gdLst>
              <a:gd name="connsiteX0" fmla="*/ 910003 w 1820006"/>
              <a:gd name="connsiteY0" fmla="*/ 0 h 1820006"/>
              <a:gd name="connsiteX1" fmla="*/ 1820006 w 1820006"/>
              <a:gd name="connsiteY1" fmla="*/ 910003 h 1820006"/>
              <a:gd name="connsiteX2" fmla="*/ 910003 w 1820006"/>
              <a:gd name="connsiteY2" fmla="*/ 1820006 h 1820006"/>
              <a:gd name="connsiteX3" fmla="*/ 0 w 1820006"/>
              <a:gd name="connsiteY3" fmla="*/ 910003 h 1820006"/>
              <a:gd name="connsiteX4" fmla="*/ 910003 w 1820006"/>
              <a:gd name="connsiteY4" fmla="*/ 0 h 18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0006" h="1820006">
                <a:moveTo>
                  <a:pt x="910003" y="0"/>
                </a:moveTo>
                <a:cubicBezTo>
                  <a:pt x="1412584" y="0"/>
                  <a:pt x="1820006" y="407422"/>
                  <a:pt x="1820006" y="910003"/>
                </a:cubicBezTo>
                <a:cubicBezTo>
                  <a:pt x="1820006" y="1412584"/>
                  <a:pt x="1412584" y="1820006"/>
                  <a:pt x="910003" y="1820006"/>
                </a:cubicBezTo>
                <a:cubicBezTo>
                  <a:pt x="407422" y="1820006"/>
                  <a:pt x="0" y="1412584"/>
                  <a:pt x="0" y="910003"/>
                </a:cubicBezTo>
                <a:cubicBezTo>
                  <a:pt x="0" y="407422"/>
                  <a:pt x="407422" y="0"/>
                  <a:pt x="910003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>
                <a:lumMod val="95000"/>
              </a:schemeClr>
            </a:solidFill>
            <a:prstDash val="solid"/>
          </a:ln>
        </p:spPr>
        <p:txBody>
          <a:bodyPr wrap="square" lIns="0" tIns="91440" rIns="0" bIns="457200" anchor="b">
            <a:noAutofit/>
          </a:bodyPr>
          <a:lstStyle>
            <a:lvl1pPr algn="ctr" rtl="0">
              <a:buNone/>
              <a:defRPr sz="9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421929" y="2072893"/>
            <a:ext cx="2426675" cy="2426675"/>
          </a:xfrm>
          <a:custGeom>
            <a:avLst/>
            <a:gdLst>
              <a:gd name="connsiteX0" fmla="*/ 910003 w 1820006"/>
              <a:gd name="connsiteY0" fmla="*/ 0 h 1820006"/>
              <a:gd name="connsiteX1" fmla="*/ 1820006 w 1820006"/>
              <a:gd name="connsiteY1" fmla="*/ 910003 h 1820006"/>
              <a:gd name="connsiteX2" fmla="*/ 910003 w 1820006"/>
              <a:gd name="connsiteY2" fmla="*/ 1820006 h 1820006"/>
              <a:gd name="connsiteX3" fmla="*/ 0 w 1820006"/>
              <a:gd name="connsiteY3" fmla="*/ 910003 h 1820006"/>
              <a:gd name="connsiteX4" fmla="*/ 910003 w 1820006"/>
              <a:gd name="connsiteY4" fmla="*/ 0 h 18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0006" h="1820006">
                <a:moveTo>
                  <a:pt x="910003" y="0"/>
                </a:moveTo>
                <a:cubicBezTo>
                  <a:pt x="1412584" y="0"/>
                  <a:pt x="1820006" y="407422"/>
                  <a:pt x="1820006" y="910003"/>
                </a:cubicBezTo>
                <a:cubicBezTo>
                  <a:pt x="1820006" y="1412584"/>
                  <a:pt x="1412584" y="1820006"/>
                  <a:pt x="910003" y="1820006"/>
                </a:cubicBezTo>
                <a:cubicBezTo>
                  <a:pt x="407422" y="1820006"/>
                  <a:pt x="0" y="1412584"/>
                  <a:pt x="0" y="910003"/>
                </a:cubicBezTo>
                <a:cubicBezTo>
                  <a:pt x="0" y="407422"/>
                  <a:pt x="407422" y="0"/>
                  <a:pt x="910003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>
                <a:lumMod val="95000"/>
              </a:schemeClr>
            </a:solidFill>
            <a:prstDash val="solid"/>
          </a:ln>
        </p:spPr>
        <p:txBody>
          <a:bodyPr wrap="square" lIns="0" tIns="91440" rIns="0" bIns="457200" anchor="b">
            <a:noAutofit/>
          </a:bodyPr>
          <a:lstStyle>
            <a:lvl1pPr algn="ctr" rtl="0">
              <a:buNone/>
              <a:defRPr sz="9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6352327" y="2072893"/>
            <a:ext cx="2426675" cy="2426675"/>
          </a:xfrm>
          <a:custGeom>
            <a:avLst/>
            <a:gdLst>
              <a:gd name="connsiteX0" fmla="*/ 910003 w 1820006"/>
              <a:gd name="connsiteY0" fmla="*/ 0 h 1820006"/>
              <a:gd name="connsiteX1" fmla="*/ 1820006 w 1820006"/>
              <a:gd name="connsiteY1" fmla="*/ 910003 h 1820006"/>
              <a:gd name="connsiteX2" fmla="*/ 910003 w 1820006"/>
              <a:gd name="connsiteY2" fmla="*/ 1820006 h 1820006"/>
              <a:gd name="connsiteX3" fmla="*/ 0 w 1820006"/>
              <a:gd name="connsiteY3" fmla="*/ 910003 h 1820006"/>
              <a:gd name="connsiteX4" fmla="*/ 910003 w 1820006"/>
              <a:gd name="connsiteY4" fmla="*/ 0 h 18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0006" h="1820006">
                <a:moveTo>
                  <a:pt x="910003" y="0"/>
                </a:moveTo>
                <a:cubicBezTo>
                  <a:pt x="1412584" y="0"/>
                  <a:pt x="1820006" y="407422"/>
                  <a:pt x="1820006" y="910003"/>
                </a:cubicBezTo>
                <a:cubicBezTo>
                  <a:pt x="1820006" y="1412584"/>
                  <a:pt x="1412584" y="1820006"/>
                  <a:pt x="910003" y="1820006"/>
                </a:cubicBezTo>
                <a:cubicBezTo>
                  <a:pt x="407422" y="1820006"/>
                  <a:pt x="0" y="1412584"/>
                  <a:pt x="0" y="910003"/>
                </a:cubicBezTo>
                <a:cubicBezTo>
                  <a:pt x="0" y="407422"/>
                  <a:pt x="407422" y="0"/>
                  <a:pt x="910003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>
                <a:lumMod val="95000"/>
              </a:schemeClr>
            </a:solidFill>
            <a:prstDash val="solid"/>
          </a:ln>
        </p:spPr>
        <p:txBody>
          <a:bodyPr wrap="square" lIns="0" tIns="91440" rIns="0" bIns="457200" anchor="b">
            <a:noAutofit/>
          </a:bodyPr>
          <a:lstStyle>
            <a:lvl1pPr algn="ctr" rtl="0">
              <a:buNone/>
              <a:defRPr sz="9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9282725" y="2072893"/>
            <a:ext cx="2426675" cy="2426675"/>
          </a:xfrm>
          <a:custGeom>
            <a:avLst/>
            <a:gdLst>
              <a:gd name="connsiteX0" fmla="*/ 910003 w 1820006"/>
              <a:gd name="connsiteY0" fmla="*/ 0 h 1820006"/>
              <a:gd name="connsiteX1" fmla="*/ 1820006 w 1820006"/>
              <a:gd name="connsiteY1" fmla="*/ 910003 h 1820006"/>
              <a:gd name="connsiteX2" fmla="*/ 910003 w 1820006"/>
              <a:gd name="connsiteY2" fmla="*/ 1820006 h 1820006"/>
              <a:gd name="connsiteX3" fmla="*/ 0 w 1820006"/>
              <a:gd name="connsiteY3" fmla="*/ 910003 h 1820006"/>
              <a:gd name="connsiteX4" fmla="*/ 910003 w 1820006"/>
              <a:gd name="connsiteY4" fmla="*/ 0 h 18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0006" h="1820006">
                <a:moveTo>
                  <a:pt x="910003" y="0"/>
                </a:moveTo>
                <a:cubicBezTo>
                  <a:pt x="1412584" y="0"/>
                  <a:pt x="1820006" y="407422"/>
                  <a:pt x="1820006" y="910003"/>
                </a:cubicBezTo>
                <a:cubicBezTo>
                  <a:pt x="1820006" y="1412584"/>
                  <a:pt x="1412584" y="1820006"/>
                  <a:pt x="910003" y="1820006"/>
                </a:cubicBezTo>
                <a:cubicBezTo>
                  <a:pt x="407422" y="1820006"/>
                  <a:pt x="0" y="1412584"/>
                  <a:pt x="0" y="910003"/>
                </a:cubicBezTo>
                <a:cubicBezTo>
                  <a:pt x="0" y="407422"/>
                  <a:pt x="407422" y="0"/>
                  <a:pt x="910003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>
                <a:lumMod val="95000"/>
              </a:schemeClr>
            </a:solidFill>
            <a:prstDash val="solid"/>
          </a:ln>
        </p:spPr>
        <p:txBody>
          <a:bodyPr wrap="square" lIns="0" tIns="91440" rIns="0" bIns="457200" anchor="b">
            <a:noAutofit/>
          </a:bodyPr>
          <a:lstStyle>
            <a:lvl1pPr algn="ctr" rtl="0">
              <a:buNone/>
              <a:defRPr sz="9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9193179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05460" y="485140"/>
            <a:ext cx="11181080" cy="5887720"/>
          </a:xfrm>
          <a:custGeom>
            <a:avLst/>
            <a:gdLst>
              <a:gd name="connsiteX0" fmla="*/ 0 w 8385810"/>
              <a:gd name="connsiteY0" fmla="*/ 0 h 4415790"/>
              <a:gd name="connsiteX1" fmla="*/ 8385810 w 8385810"/>
              <a:gd name="connsiteY1" fmla="*/ 0 h 4415790"/>
              <a:gd name="connsiteX2" fmla="*/ 8385810 w 8385810"/>
              <a:gd name="connsiteY2" fmla="*/ 4415790 h 4415790"/>
              <a:gd name="connsiteX3" fmla="*/ 0 w 8385810"/>
              <a:gd name="connsiteY3" fmla="*/ 4415790 h 441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5810" h="4415790">
                <a:moveTo>
                  <a:pt x="0" y="0"/>
                </a:moveTo>
                <a:lnTo>
                  <a:pt x="8385810" y="0"/>
                </a:lnTo>
                <a:lnTo>
                  <a:pt x="8385810" y="4415790"/>
                </a:lnTo>
                <a:lnTo>
                  <a:pt x="0" y="441579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146304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9696420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13"/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0" y="1803400"/>
            <a:ext cx="4064000" cy="2946400"/>
          </a:xfrm>
          <a:custGeom>
            <a:avLst/>
            <a:gdLst>
              <a:gd name="connsiteX0" fmla="*/ 0 w 3048000"/>
              <a:gd name="connsiteY0" fmla="*/ 0 h 2209800"/>
              <a:gd name="connsiteX1" fmla="*/ 3048000 w 3048000"/>
              <a:gd name="connsiteY1" fmla="*/ 0 h 2209800"/>
              <a:gd name="connsiteX2" fmla="*/ 3048000 w 3048000"/>
              <a:gd name="connsiteY2" fmla="*/ 2209800 h 2209800"/>
              <a:gd name="connsiteX3" fmla="*/ 0 w 3048000"/>
              <a:gd name="connsiteY3" fmla="*/ 22098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209800">
                <a:moveTo>
                  <a:pt x="0" y="0"/>
                </a:moveTo>
                <a:lnTo>
                  <a:pt x="3048000" y="0"/>
                </a:lnTo>
                <a:lnTo>
                  <a:pt x="3048000" y="2209800"/>
                </a:lnTo>
                <a:lnTo>
                  <a:pt x="0" y="2209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8128000" y="1803400"/>
            <a:ext cx="4064000" cy="2946400"/>
          </a:xfrm>
          <a:custGeom>
            <a:avLst/>
            <a:gdLst>
              <a:gd name="connsiteX0" fmla="*/ 0 w 3048000"/>
              <a:gd name="connsiteY0" fmla="*/ 0 h 2209800"/>
              <a:gd name="connsiteX1" fmla="*/ 3048000 w 3048000"/>
              <a:gd name="connsiteY1" fmla="*/ 0 h 2209800"/>
              <a:gd name="connsiteX2" fmla="*/ 3048000 w 3048000"/>
              <a:gd name="connsiteY2" fmla="*/ 2209800 h 2209800"/>
              <a:gd name="connsiteX3" fmla="*/ 0 w 3048000"/>
              <a:gd name="connsiteY3" fmla="*/ 22098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209800">
                <a:moveTo>
                  <a:pt x="0" y="0"/>
                </a:moveTo>
                <a:lnTo>
                  <a:pt x="3048000" y="0"/>
                </a:lnTo>
                <a:lnTo>
                  <a:pt x="3048000" y="2209800"/>
                </a:lnTo>
                <a:lnTo>
                  <a:pt x="0" y="2209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9673433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05461" y="485140"/>
            <a:ext cx="5590540" cy="5887720"/>
          </a:xfrm>
          <a:custGeom>
            <a:avLst/>
            <a:gdLst>
              <a:gd name="connsiteX0" fmla="*/ 0 w 8385810"/>
              <a:gd name="connsiteY0" fmla="*/ 0 h 4415790"/>
              <a:gd name="connsiteX1" fmla="*/ 8385810 w 8385810"/>
              <a:gd name="connsiteY1" fmla="*/ 0 h 4415790"/>
              <a:gd name="connsiteX2" fmla="*/ 8385810 w 8385810"/>
              <a:gd name="connsiteY2" fmla="*/ 4415790 h 4415790"/>
              <a:gd name="connsiteX3" fmla="*/ 0 w 8385810"/>
              <a:gd name="connsiteY3" fmla="*/ 4415790 h 441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5810" h="4415790">
                <a:moveTo>
                  <a:pt x="0" y="0"/>
                </a:moveTo>
                <a:lnTo>
                  <a:pt x="8385810" y="0"/>
                </a:lnTo>
                <a:lnTo>
                  <a:pt x="8385810" y="4415790"/>
                </a:lnTo>
                <a:lnTo>
                  <a:pt x="0" y="441579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146304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7687809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05460" y="485140"/>
            <a:ext cx="11181080" cy="5887720"/>
          </a:xfrm>
          <a:custGeom>
            <a:avLst/>
            <a:gdLst>
              <a:gd name="connsiteX0" fmla="*/ 0 w 8385810"/>
              <a:gd name="connsiteY0" fmla="*/ 0 h 4415790"/>
              <a:gd name="connsiteX1" fmla="*/ 8385810 w 8385810"/>
              <a:gd name="connsiteY1" fmla="*/ 0 h 4415790"/>
              <a:gd name="connsiteX2" fmla="*/ 8385810 w 8385810"/>
              <a:gd name="connsiteY2" fmla="*/ 4415790 h 4415790"/>
              <a:gd name="connsiteX3" fmla="*/ 0 w 8385810"/>
              <a:gd name="connsiteY3" fmla="*/ 4415790 h 441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5810" h="4415790">
                <a:moveTo>
                  <a:pt x="0" y="0"/>
                </a:moveTo>
                <a:lnTo>
                  <a:pt x="8385810" y="0"/>
                </a:lnTo>
                <a:lnTo>
                  <a:pt x="8385810" y="4415790"/>
                </a:lnTo>
                <a:lnTo>
                  <a:pt x="0" y="441579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146304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288937" y="1974089"/>
            <a:ext cx="2931009" cy="4813720"/>
          </a:xfrm>
          <a:custGeom>
            <a:avLst/>
            <a:gdLst>
              <a:gd name="connsiteX0" fmla="*/ 2198257 w 2198257"/>
              <a:gd name="connsiteY0" fmla="*/ 0 h 3610290"/>
              <a:gd name="connsiteX1" fmla="*/ 2198257 w 2198257"/>
              <a:gd name="connsiteY1" fmla="*/ 3610290 h 3610290"/>
              <a:gd name="connsiteX2" fmla="*/ 0 w 2198257"/>
              <a:gd name="connsiteY2" fmla="*/ 3610290 h 3610290"/>
              <a:gd name="connsiteX3" fmla="*/ 0 w 2198257"/>
              <a:gd name="connsiteY3" fmla="*/ 3526 h 361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8257" h="3610290">
                <a:moveTo>
                  <a:pt x="2198257" y="0"/>
                </a:moveTo>
                <a:lnTo>
                  <a:pt x="2198257" y="3610290"/>
                </a:lnTo>
                <a:lnTo>
                  <a:pt x="0" y="3610290"/>
                </a:lnTo>
                <a:lnTo>
                  <a:pt x="0" y="3526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100584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1950639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4631673" y="3476832"/>
            <a:ext cx="2931009" cy="4813720"/>
          </a:xfrm>
          <a:custGeom>
            <a:avLst/>
            <a:gdLst>
              <a:gd name="connsiteX0" fmla="*/ 2198257 w 2198257"/>
              <a:gd name="connsiteY0" fmla="*/ 0 h 3610290"/>
              <a:gd name="connsiteX1" fmla="*/ 2198257 w 2198257"/>
              <a:gd name="connsiteY1" fmla="*/ 3610290 h 3610290"/>
              <a:gd name="connsiteX2" fmla="*/ 0 w 2198257"/>
              <a:gd name="connsiteY2" fmla="*/ 3610290 h 3610290"/>
              <a:gd name="connsiteX3" fmla="*/ 0 w 2198257"/>
              <a:gd name="connsiteY3" fmla="*/ 3526 h 361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8257" h="3610290">
                <a:moveTo>
                  <a:pt x="2198257" y="0"/>
                </a:moveTo>
                <a:lnTo>
                  <a:pt x="2198257" y="3610290"/>
                </a:lnTo>
                <a:lnTo>
                  <a:pt x="0" y="3610290"/>
                </a:lnTo>
                <a:lnTo>
                  <a:pt x="0" y="3526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100584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7051479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08001" y="478879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11" hasCustomPrompt="1"/>
          </p:nvPr>
        </p:nvSpPr>
        <p:spPr>
          <a:xfrm>
            <a:off x="9418338" y="1994107"/>
            <a:ext cx="2024317" cy="3324621"/>
          </a:xfrm>
          <a:custGeom>
            <a:avLst/>
            <a:gdLst>
              <a:gd name="connsiteX0" fmla="*/ 1518238 w 1518238"/>
              <a:gd name="connsiteY0" fmla="*/ 0 h 2493466"/>
              <a:gd name="connsiteX1" fmla="*/ 1518238 w 1518238"/>
              <a:gd name="connsiteY1" fmla="*/ 2493466 h 2493466"/>
              <a:gd name="connsiteX2" fmla="*/ 0 w 1518238"/>
              <a:gd name="connsiteY2" fmla="*/ 2493466 h 2493466"/>
              <a:gd name="connsiteX3" fmla="*/ 0 w 1518238"/>
              <a:gd name="connsiteY3" fmla="*/ 2435 h 249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8238" h="2493466">
                <a:moveTo>
                  <a:pt x="1518238" y="0"/>
                </a:moveTo>
                <a:lnTo>
                  <a:pt x="1518238" y="2493466"/>
                </a:lnTo>
                <a:lnTo>
                  <a:pt x="0" y="2493466"/>
                </a:lnTo>
                <a:lnTo>
                  <a:pt x="0" y="243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45720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4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5092496" y="1994107"/>
            <a:ext cx="2024317" cy="3324621"/>
          </a:xfrm>
          <a:custGeom>
            <a:avLst/>
            <a:gdLst>
              <a:gd name="connsiteX0" fmla="*/ 1518238 w 1518238"/>
              <a:gd name="connsiteY0" fmla="*/ 0 h 2493466"/>
              <a:gd name="connsiteX1" fmla="*/ 1518238 w 1518238"/>
              <a:gd name="connsiteY1" fmla="*/ 2493466 h 2493466"/>
              <a:gd name="connsiteX2" fmla="*/ 0 w 1518238"/>
              <a:gd name="connsiteY2" fmla="*/ 2493466 h 2493466"/>
              <a:gd name="connsiteX3" fmla="*/ 0 w 1518238"/>
              <a:gd name="connsiteY3" fmla="*/ 2435 h 249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8238" h="2493466">
                <a:moveTo>
                  <a:pt x="1518238" y="0"/>
                </a:moveTo>
                <a:lnTo>
                  <a:pt x="1518238" y="2493466"/>
                </a:lnTo>
                <a:lnTo>
                  <a:pt x="0" y="2493466"/>
                </a:lnTo>
                <a:lnTo>
                  <a:pt x="0" y="243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45720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3" name="Picture Placeholder 52"/>
          <p:cNvSpPr>
            <a:spLocks noGrp="1"/>
          </p:cNvSpPr>
          <p:nvPr>
            <p:ph type="pic" sz="quarter" idx="13" hasCustomPrompt="1"/>
          </p:nvPr>
        </p:nvSpPr>
        <p:spPr>
          <a:xfrm>
            <a:off x="766653" y="1994107"/>
            <a:ext cx="2024317" cy="3324621"/>
          </a:xfrm>
          <a:custGeom>
            <a:avLst/>
            <a:gdLst>
              <a:gd name="connsiteX0" fmla="*/ 1518238 w 1518238"/>
              <a:gd name="connsiteY0" fmla="*/ 0 h 2493466"/>
              <a:gd name="connsiteX1" fmla="*/ 1518238 w 1518238"/>
              <a:gd name="connsiteY1" fmla="*/ 2493466 h 2493466"/>
              <a:gd name="connsiteX2" fmla="*/ 0 w 1518238"/>
              <a:gd name="connsiteY2" fmla="*/ 2493466 h 2493466"/>
              <a:gd name="connsiteX3" fmla="*/ 0 w 1518238"/>
              <a:gd name="connsiteY3" fmla="*/ 2435 h 249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8238" h="2493466">
                <a:moveTo>
                  <a:pt x="1518238" y="0"/>
                </a:moveTo>
                <a:lnTo>
                  <a:pt x="1518238" y="2493466"/>
                </a:lnTo>
                <a:lnTo>
                  <a:pt x="0" y="2493466"/>
                </a:lnTo>
                <a:lnTo>
                  <a:pt x="0" y="243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45720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81032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4349790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08001" y="478879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5092496" y="2467743"/>
            <a:ext cx="2024317" cy="3324621"/>
          </a:xfrm>
          <a:custGeom>
            <a:avLst/>
            <a:gdLst>
              <a:gd name="connsiteX0" fmla="*/ 1518238 w 1518238"/>
              <a:gd name="connsiteY0" fmla="*/ 0 h 2493466"/>
              <a:gd name="connsiteX1" fmla="*/ 1518238 w 1518238"/>
              <a:gd name="connsiteY1" fmla="*/ 2493466 h 2493466"/>
              <a:gd name="connsiteX2" fmla="*/ 0 w 1518238"/>
              <a:gd name="connsiteY2" fmla="*/ 2493466 h 2493466"/>
              <a:gd name="connsiteX3" fmla="*/ 0 w 1518238"/>
              <a:gd name="connsiteY3" fmla="*/ 2435 h 249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8238" h="2493466">
                <a:moveTo>
                  <a:pt x="1518238" y="0"/>
                </a:moveTo>
                <a:lnTo>
                  <a:pt x="1518238" y="2493466"/>
                </a:lnTo>
                <a:lnTo>
                  <a:pt x="0" y="2493466"/>
                </a:lnTo>
                <a:lnTo>
                  <a:pt x="0" y="243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45720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5944201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727200" y="2121172"/>
            <a:ext cx="3798111" cy="2444345"/>
          </a:xfrm>
          <a:custGeom>
            <a:avLst/>
            <a:gdLst>
              <a:gd name="connsiteX0" fmla="*/ 0 w 2848583"/>
              <a:gd name="connsiteY0" fmla="*/ 0 h 1833259"/>
              <a:gd name="connsiteX1" fmla="*/ 2848583 w 2848583"/>
              <a:gd name="connsiteY1" fmla="*/ 0 h 1833259"/>
              <a:gd name="connsiteX2" fmla="*/ 2848583 w 2848583"/>
              <a:gd name="connsiteY2" fmla="*/ 1833259 h 1833259"/>
              <a:gd name="connsiteX3" fmla="*/ 0 w 2848583"/>
              <a:gd name="connsiteY3" fmla="*/ 1833259 h 183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8583" h="1833259">
                <a:moveTo>
                  <a:pt x="0" y="0"/>
                </a:moveTo>
                <a:lnTo>
                  <a:pt x="2848583" y="0"/>
                </a:lnTo>
                <a:lnTo>
                  <a:pt x="2848583" y="1833259"/>
                </a:lnTo>
                <a:lnTo>
                  <a:pt x="0" y="183325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5989521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1210182" y="1445412"/>
            <a:ext cx="2456340" cy="4034149"/>
          </a:xfrm>
          <a:custGeom>
            <a:avLst/>
            <a:gdLst>
              <a:gd name="connsiteX0" fmla="*/ 1842255 w 1842255"/>
              <a:gd name="connsiteY0" fmla="*/ 0 h 3025612"/>
              <a:gd name="connsiteX1" fmla="*/ 1842255 w 1842255"/>
              <a:gd name="connsiteY1" fmla="*/ 3025612 h 3025612"/>
              <a:gd name="connsiteX2" fmla="*/ 0 w 1842255"/>
              <a:gd name="connsiteY2" fmla="*/ 3025612 h 3025612"/>
              <a:gd name="connsiteX3" fmla="*/ 0 w 1842255"/>
              <a:gd name="connsiteY3" fmla="*/ 2955 h 302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2255" h="3025612">
                <a:moveTo>
                  <a:pt x="1842255" y="0"/>
                </a:moveTo>
                <a:lnTo>
                  <a:pt x="1842255" y="3025612"/>
                </a:lnTo>
                <a:lnTo>
                  <a:pt x="0" y="3025612"/>
                </a:lnTo>
                <a:lnTo>
                  <a:pt x="0" y="295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0417317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527922" y="1445412"/>
            <a:ext cx="2456340" cy="4034149"/>
          </a:xfrm>
          <a:custGeom>
            <a:avLst/>
            <a:gdLst>
              <a:gd name="connsiteX0" fmla="*/ 1842255 w 1842255"/>
              <a:gd name="connsiteY0" fmla="*/ 0 h 3025612"/>
              <a:gd name="connsiteX1" fmla="*/ 1842255 w 1842255"/>
              <a:gd name="connsiteY1" fmla="*/ 3025612 h 3025612"/>
              <a:gd name="connsiteX2" fmla="*/ 0 w 1842255"/>
              <a:gd name="connsiteY2" fmla="*/ 3025612 h 3025612"/>
              <a:gd name="connsiteX3" fmla="*/ 0 w 1842255"/>
              <a:gd name="connsiteY3" fmla="*/ 2955 h 302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2255" h="3025612">
                <a:moveTo>
                  <a:pt x="1842255" y="0"/>
                </a:moveTo>
                <a:lnTo>
                  <a:pt x="1842255" y="3025612"/>
                </a:lnTo>
                <a:lnTo>
                  <a:pt x="0" y="3025612"/>
                </a:lnTo>
                <a:lnTo>
                  <a:pt x="0" y="295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6503678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6354473" y="1445412"/>
            <a:ext cx="2456340" cy="4034149"/>
          </a:xfrm>
          <a:custGeom>
            <a:avLst/>
            <a:gdLst>
              <a:gd name="connsiteX0" fmla="*/ 1842255 w 1842255"/>
              <a:gd name="connsiteY0" fmla="*/ 0 h 3025612"/>
              <a:gd name="connsiteX1" fmla="*/ 1842255 w 1842255"/>
              <a:gd name="connsiteY1" fmla="*/ 3025612 h 3025612"/>
              <a:gd name="connsiteX2" fmla="*/ 0 w 1842255"/>
              <a:gd name="connsiteY2" fmla="*/ 3025612 h 3025612"/>
              <a:gd name="connsiteX3" fmla="*/ 0 w 1842255"/>
              <a:gd name="connsiteY3" fmla="*/ 2955 h 302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2255" h="3025612">
                <a:moveTo>
                  <a:pt x="1842255" y="0"/>
                </a:moveTo>
                <a:lnTo>
                  <a:pt x="1842255" y="3025612"/>
                </a:lnTo>
                <a:lnTo>
                  <a:pt x="0" y="3025612"/>
                </a:lnTo>
                <a:lnTo>
                  <a:pt x="0" y="295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527922" y="1445412"/>
            <a:ext cx="2456340" cy="4034149"/>
          </a:xfrm>
          <a:custGeom>
            <a:avLst/>
            <a:gdLst>
              <a:gd name="connsiteX0" fmla="*/ 1842255 w 1842255"/>
              <a:gd name="connsiteY0" fmla="*/ 0 h 3025612"/>
              <a:gd name="connsiteX1" fmla="*/ 1842255 w 1842255"/>
              <a:gd name="connsiteY1" fmla="*/ 3025612 h 3025612"/>
              <a:gd name="connsiteX2" fmla="*/ 0 w 1842255"/>
              <a:gd name="connsiteY2" fmla="*/ 3025612 h 3025612"/>
              <a:gd name="connsiteX3" fmla="*/ 0 w 1842255"/>
              <a:gd name="connsiteY3" fmla="*/ 2955 h 302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2255" h="3025612">
                <a:moveTo>
                  <a:pt x="1842255" y="0"/>
                </a:moveTo>
                <a:lnTo>
                  <a:pt x="1842255" y="3025612"/>
                </a:lnTo>
                <a:lnTo>
                  <a:pt x="0" y="3025612"/>
                </a:lnTo>
                <a:lnTo>
                  <a:pt x="0" y="295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9028057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1210182" y="1445412"/>
            <a:ext cx="2456340" cy="4034149"/>
          </a:xfrm>
          <a:custGeom>
            <a:avLst/>
            <a:gdLst>
              <a:gd name="connsiteX0" fmla="*/ 1842255 w 1842255"/>
              <a:gd name="connsiteY0" fmla="*/ 0 h 3025612"/>
              <a:gd name="connsiteX1" fmla="*/ 1842255 w 1842255"/>
              <a:gd name="connsiteY1" fmla="*/ 3025612 h 3025612"/>
              <a:gd name="connsiteX2" fmla="*/ 0 w 1842255"/>
              <a:gd name="connsiteY2" fmla="*/ 3025612 h 3025612"/>
              <a:gd name="connsiteX3" fmla="*/ 0 w 1842255"/>
              <a:gd name="connsiteY3" fmla="*/ 2955 h 302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2255" h="3025612">
                <a:moveTo>
                  <a:pt x="1842255" y="0"/>
                </a:moveTo>
                <a:lnTo>
                  <a:pt x="1842255" y="3025612"/>
                </a:lnTo>
                <a:lnTo>
                  <a:pt x="0" y="3025612"/>
                </a:lnTo>
                <a:lnTo>
                  <a:pt x="0" y="295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4156581" y="1445412"/>
            <a:ext cx="2456340" cy="4034149"/>
          </a:xfrm>
          <a:custGeom>
            <a:avLst/>
            <a:gdLst>
              <a:gd name="connsiteX0" fmla="*/ 1842255 w 1842255"/>
              <a:gd name="connsiteY0" fmla="*/ 0 h 3025612"/>
              <a:gd name="connsiteX1" fmla="*/ 1842255 w 1842255"/>
              <a:gd name="connsiteY1" fmla="*/ 3025612 h 3025612"/>
              <a:gd name="connsiteX2" fmla="*/ 0 w 1842255"/>
              <a:gd name="connsiteY2" fmla="*/ 3025612 h 3025612"/>
              <a:gd name="connsiteX3" fmla="*/ 0 w 1842255"/>
              <a:gd name="connsiteY3" fmla="*/ 2955 h 302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2255" h="3025612">
                <a:moveTo>
                  <a:pt x="1842255" y="0"/>
                </a:moveTo>
                <a:lnTo>
                  <a:pt x="1842255" y="3025612"/>
                </a:lnTo>
                <a:lnTo>
                  <a:pt x="0" y="3025612"/>
                </a:lnTo>
                <a:lnTo>
                  <a:pt x="0" y="295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0462517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3657600" y="2260601"/>
            <a:ext cx="4876800" cy="3036232"/>
          </a:xfrm>
          <a:custGeom>
            <a:avLst/>
            <a:gdLst>
              <a:gd name="connsiteX0" fmla="*/ 0 w 2848583"/>
              <a:gd name="connsiteY0" fmla="*/ 0 h 1833259"/>
              <a:gd name="connsiteX1" fmla="*/ 2848583 w 2848583"/>
              <a:gd name="connsiteY1" fmla="*/ 0 h 1833259"/>
              <a:gd name="connsiteX2" fmla="*/ 2848583 w 2848583"/>
              <a:gd name="connsiteY2" fmla="*/ 1833259 h 1833259"/>
              <a:gd name="connsiteX3" fmla="*/ 0 w 2848583"/>
              <a:gd name="connsiteY3" fmla="*/ 1833259 h 183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8583" h="1833259">
                <a:moveTo>
                  <a:pt x="0" y="0"/>
                </a:moveTo>
                <a:lnTo>
                  <a:pt x="2848583" y="0"/>
                </a:lnTo>
                <a:lnTo>
                  <a:pt x="2848583" y="1833259"/>
                </a:lnTo>
                <a:lnTo>
                  <a:pt x="0" y="183325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6859722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840682" y="1339782"/>
            <a:ext cx="5968721" cy="3764783"/>
          </a:xfrm>
          <a:custGeom>
            <a:avLst/>
            <a:gdLst>
              <a:gd name="connsiteX0" fmla="*/ 0 w 4476541"/>
              <a:gd name="connsiteY0" fmla="*/ 0 h 2823587"/>
              <a:gd name="connsiteX1" fmla="*/ 4476541 w 4476541"/>
              <a:gd name="connsiteY1" fmla="*/ 0 h 2823587"/>
              <a:gd name="connsiteX2" fmla="*/ 4476541 w 4476541"/>
              <a:gd name="connsiteY2" fmla="*/ 2823587 h 2823587"/>
              <a:gd name="connsiteX3" fmla="*/ 0 w 4476541"/>
              <a:gd name="connsiteY3" fmla="*/ 2823587 h 282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541" h="2823587">
                <a:moveTo>
                  <a:pt x="0" y="0"/>
                </a:moveTo>
                <a:lnTo>
                  <a:pt x="4476541" y="0"/>
                </a:lnTo>
                <a:lnTo>
                  <a:pt x="4476541" y="2823587"/>
                </a:lnTo>
                <a:lnTo>
                  <a:pt x="0" y="282358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9534077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840682" y="1339782"/>
            <a:ext cx="5968721" cy="3764783"/>
          </a:xfrm>
          <a:custGeom>
            <a:avLst/>
            <a:gdLst>
              <a:gd name="connsiteX0" fmla="*/ 0 w 4476541"/>
              <a:gd name="connsiteY0" fmla="*/ 0 h 2823587"/>
              <a:gd name="connsiteX1" fmla="*/ 4476541 w 4476541"/>
              <a:gd name="connsiteY1" fmla="*/ 0 h 2823587"/>
              <a:gd name="connsiteX2" fmla="*/ 4476541 w 4476541"/>
              <a:gd name="connsiteY2" fmla="*/ 2823587 h 2823587"/>
              <a:gd name="connsiteX3" fmla="*/ 0 w 4476541"/>
              <a:gd name="connsiteY3" fmla="*/ 2823587 h 282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541" h="2823587">
                <a:moveTo>
                  <a:pt x="0" y="0"/>
                </a:moveTo>
                <a:lnTo>
                  <a:pt x="4476541" y="0"/>
                </a:lnTo>
                <a:lnTo>
                  <a:pt x="4476541" y="2823587"/>
                </a:lnTo>
                <a:lnTo>
                  <a:pt x="0" y="282358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5543695" y="3449701"/>
            <a:ext cx="1504360" cy="2470673"/>
          </a:xfrm>
          <a:custGeom>
            <a:avLst/>
            <a:gdLst>
              <a:gd name="connsiteX0" fmla="*/ 1128270 w 1128270"/>
              <a:gd name="connsiteY0" fmla="*/ 0 h 1853005"/>
              <a:gd name="connsiteX1" fmla="*/ 1128270 w 1128270"/>
              <a:gd name="connsiteY1" fmla="*/ 1853005 h 1853005"/>
              <a:gd name="connsiteX2" fmla="*/ 0 w 1128270"/>
              <a:gd name="connsiteY2" fmla="*/ 1853005 h 1853005"/>
              <a:gd name="connsiteX3" fmla="*/ 0 w 1128270"/>
              <a:gd name="connsiteY3" fmla="*/ 1809 h 185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8270" h="1853005">
                <a:moveTo>
                  <a:pt x="1128270" y="0"/>
                </a:moveTo>
                <a:lnTo>
                  <a:pt x="1128270" y="1853005"/>
                </a:lnTo>
                <a:lnTo>
                  <a:pt x="0" y="1853005"/>
                </a:lnTo>
                <a:lnTo>
                  <a:pt x="0" y="180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2450098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979983" y="2007734"/>
            <a:ext cx="3753101" cy="4710892"/>
          </a:xfrm>
          <a:custGeom>
            <a:avLst/>
            <a:gdLst>
              <a:gd name="connsiteX0" fmla="*/ 15681 w 2814826"/>
              <a:gd name="connsiteY0" fmla="*/ 0 h 3533169"/>
              <a:gd name="connsiteX1" fmla="*/ 2801758 w 2814826"/>
              <a:gd name="connsiteY1" fmla="*/ 2611 h 3533169"/>
              <a:gd name="connsiteX2" fmla="*/ 2814826 w 2814826"/>
              <a:gd name="connsiteY2" fmla="*/ 18279 h 3533169"/>
              <a:gd name="connsiteX3" fmla="*/ 2814826 w 2814826"/>
              <a:gd name="connsiteY3" fmla="*/ 3520112 h 3533169"/>
              <a:gd name="connsiteX4" fmla="*/ 2799145 w 2814826"/>
              <a:gd name="connsiteY4" fmla="*/ 3533169 h 3533169"/>
              <a:gd name="connsiteX5" fmla="*/ 15681 w 2814826"/>
              <a:gd name="connsiteY5" fmla="*/ 3533169 h 3533169"/>
              <a:gd name="connsiteX6" fmla="*/ 0 w 2814826"/>
              <a:gd name="connsiteY6" fmla="*/ 3517501 h 3533169"/>
              <a:gd name="connsiteX7" fmla="*/ 2613 w 2814826"/>
              <a:gd name="connsiteY7" fmla="*/ 15668 h 3533169"/>
              <a:gd name="connsiteX8" fmla="*/ 15681 w 2814826"/>
              <a:gd name="connsiteY8" fmla="*/ 0 h 353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4826" h="3533169">
                <a:moveTo>
                  <a:pt x="15681" y="0"/>
                </a:moveTo>
                <a:cubicBezTo>
                  <a:pt x="2801758" y="2611"/>
                  <a:pt x="2801758" y="2611"/>
                  <a:pt x="2801758" y="2611"/>
                </a:cubicBezTo>
                <a:cubicBezTo>
                  <a:pt x="2809599" y="2611"/>
                  <a:pt x="2814826" y="7834"/>
                  <a:pt x="2814826" y="18279"/>
                </a:cubicBezTo>
                <a:cubicBezTo>
                  <a:pt x="2814826" y="3520112"/>
                  <a:pt x="2814826" y="3520112"/>
                  <a:pt x="2814826" y="3520112"/>
                </a:cubicBezTo>
                <a:cubicBezTo>
                  <a:pt x="2814826" y="3527946"/>
                  <a:pt x="2806985" y="3533169"/>
                  <a:pt x="2799145" y="3533169"/>
                </a:cubicBezTo>
                <a:cubicBezTo>
                  <a:pt x="15681" y="3533169"/>
                  <a:pt x="15681" y="3533169"/>
                  <a:pt x="15681" y="3533169"/>
                </a:cubicBezTo>
                <a:cubicBezTo>
                  <a:pt x="7840" y="3533169"/>
                  <a:pt x="0" y="3525335"/>
                  <a:pt x="0" y="3517501"/>
                </a:cubicBezTo>
                <a:cubicBezTo>
                  <a:pt x="2613" y="15668"/>
                  <a:pt x="2613" y="15668"/>
                  <a:pt x="2613" y="15668"/>
                </a:cubicBezTo>
                <a:cubicBezTo>
                  <a:pt x="2613" y="7834"/>
                  <a:pt x="7840" y="0"/>
                  <a:pt x="15681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655665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1" y="455084"/>
            <a:ext cx="11157817" cy="95434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24249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4"/>
          <p:cNvSpPr>
            <a:spLocks noGrp="1"/>
          </p:cNvSpPr>
          <p:nvPr>
            <p:ph type="pic" sz="quarter" idx="11" hasCustomPrompt="1"/>
          </p:nvPr>
        </p:nvSpPr>
        <p:spPr>
          <a:xfrm>
            <a:off x="7737329" y="1370535"/>
            <a:ext cx="3259129" cy="4090856"/>
          </a:xfrm>
          <a:custGeom>
            <a:avLst/>
            <a:gdLst>
              <a:gd name="connsiteX0" fmla="*/ 13617 w 2444347"/>
              <a:gd name="connsiteY0" fmla="*/ 0 h 3068142"/>
              <a:gd name="connsiteX1" fmla="*/ 2432999 w 2444347"/>
              <a:gd name="connsiteY1" fmla="*/ 2268 h 3068142"/>
              <a:gd name="connsiteX2" fmla="*/ 2444347 w 2444347"/>
              <a:gd name="connsiteY2" fmla="*/ 15874 h 3068142"/>
              <a:gd name="connsiteX3" fmla="*/ 2444347 w 2444347"/>
              <a:gd name="connsiteY3" fmla="*/ 3056804 h 3068142"/>
              <a:gd name="connsiteX4" fmla="*/ 2430730 w 2444347"/>
              <a:gd name="connsiteY4" fmla="*/ 3068142 h 3068142"/>
              <a:gd name="connsiteX5" fmla="*/ 13617 w 2444347"/>
              <a:gd name="connsiteY5" fmla="*/ 3068142 h 3068142"/>
              <a:gd name="connsiteX6" fmla="*/ 0 w 2444347"/>
              <a:gd name="connsiteY6" fmla="*/ 3054536 h 3068142"/>
              <a:gd name="connsiteX7" fmla="*/ 2269 w 2444347"/>
              <a:gd name="connsiteY7" fmla="*/ 13606 h 3068142"/>
              <a:gd name="connsiteX8" fmla="*/ 13617 w 2444347"/>
              <a:gd name="connsiteY8" fmla="*/ 0 h 306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4347" h="3068142">
                <a:moveTo>
                  <a:pt x="13617" y="0"/>
                </a:moveTo>
                <a:cubicBezTo>
                  <a:pt x="2432999" y="2268"/>
                  <a:pt x="2432999" y="2268"/>
                  <a:pt x="2432999" y="2268"/>
                </a:cubicBezTo>
                <a:cubicBezTo>
                  <a:pt x="2439808" y="2268"/>
                  <a:pt x="2444347" y="6803"/>
                  <a:pt x="2444347" y="15874"/>
                </a:cubicBezTo>
                <a:cubicBezTo>
                  <a:pt x="2444347" y="3056804"/>
                  <a:pt x="2444347" y="3056804"/>
                  <a:pt x="2444347" y="3056804"/>
                </a:cubicBezTo>
                <a:cubicBezTo>
                  <a:pt x="2444347" y="3063607"/>
                  <a:pt x="2437538" y="3068142"/>
                  <a:pt x="2430730" y="3068142"/>
                </a:cubicBezTo>
                <a:cubicBezTo>
                  <a:pt x="13617" y="3068142"/>
                  <a:pt x="13617" y="3068142"/>
                  <a:pt x="13617" y="3068142"/>
                </a:cubicBezTo>
                <a:cubicBezTo>
                  <a:pt x="6809" y="3068142"/>
                  <a:pt x="0" y="3061339"/>
                  <a:pt x="0" y="3054536"/>
                </a:cubicBezTo>
                <a:cubicBezTo>
                  <a:pt x="2269" y="13606"/>
                  <a:pt x="2269" y="13606"/>
                  <a:pt x="2269" y="13606"/>
                </a:cubicBezTo>
                <a:cubicBezTo>
                  <a:pt x="2269" y="6803"/>
                  <a:pt x="6809" y="0"/>
                  <a:pt x="13617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2" hasCustomPrompt="1"/>
          </p:nvPr>
        </p:nvSpPr>
        <p:spPr>
          <a:xfrm>
            <a:off x="6676857" y="2353101"/>
            <a:ext cx="1933040" cy="3174712"/>
          </a:xfrm>
          <a:custGeom>
            <a:avLst/>
            <a:gdLst>
              <a:gd name="connsiteX0" fmla="*/ 1449780 w 1449780"/>
              <a:gd name="connsiteY0" fmla="*/ 0 h 2381034"/>
              <a:gd name="connsiteX1" fmla="*/ 1449780 w 1449780"/>
              <a:gd name="connsiteY1" fmla="*/ 2381034 h 2381034"/>
              <a:gd name="connsiteX2" fmla="*/ 0 w 1449780"/>
              <a:gd name="connsiteY2" fmla="*/ 2381034 h 2381034"/>
              <a:gd name="connsiteX3" fmla="*/ 0 w 1449780"/>
              <a:gd name="connsiteY3" fmla="*/ 2325 h 238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780" h="2381034">
                <a:moveTo>
                  <a:pt x="1449780" y="0"/>
                </a:moveTo>
                <a:lnTo>
                  <a:pt x="1449780" y="2381034"/>
                </a:lnTo>
                <a:lnTo>
                  <a:pt x="0" y="2381034"/>
                </a:lnTo>
                <a:lnTo>
                  <a:pt x="0" y="232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2619248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1117601" y="1598679"/>
            <a:ext cx="4654527" cy="2609836"/>
          </a:xfrm>
          <a:custGeom>
            <a:avLst/>
            <a:gdLst>
              <a:gd name="connsiteX0" fmla="*/ 0 w 3471618"/>
              <a:gd name="connsiteY0" fmla="*/ 0 h 1957377"/>
              <a:gd name="connsiteX1" fmla="*/ 3471618 w 3471618"/>
              <a:gd name="connsiteY1" fmla="*/ 0 h 1957377"/>
              <a:gd name="connsiteX2" fmla="*/ 3471618 w 3471618"/>
              <a:gd name="connsiteY2" fmla="*/ 1957377 h 1957377"/>
              <a:gd name="connsiteX3" fmla="*/ 0 w 3471618"/>
              <a:gd name="connsiteY3" fmla="*/ 1957377 h 195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1618" h="1957377">
                <a:moveTo>
                  <a:pt x="0" y="0"/>
                </a:moveTo>
                <a:lnTo>
                  <a:pt x="3471618" y="0"/>
                </a:lnTo>
                <a:lnTo>
                  <a:pt x="3471618" y="1957377"/>
                </a:lnTo>
                <a:lnTo>
                  <a:pt x="0" y="195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0215125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/>
          <p:cNvSpPr>
            <a:spLocks noGrp="1"/>
          </p:cNvSpPr>
          <p:nvPr>
            <p:ph type="pic" sz="quarter" idx="11" hasCustomPrompt="1"/>
          </p:nvPr>
        </p:nvSpPr>
        <p:spPr>
          <a:xfrm>
            <a:off x="3141913" y="1598679"/>
            <a:ext cx="4628824" cy="2609836"/>
          </a:xfrm>
          <a:custGeom>
            <a:avLst/>
            <a:gdLst>
              <a:gd name="connsiteX0" fmla="*/ 0 w 3471618"/>
              <a:gd name="connsiteY0" fmla="*/ 0 h 1957377"/>
              <a:gd name="connsiteX1" fmla="*/ 3471618 w 3471618"/>
              <a:gd name="connsiteY1" fmla="*/ 0 h 1957377"/>
              <a:gd name="connsiteX2" fmla="*/ 3471618 w 3471618"/>
              <a:gd name="connsiteY2" fmla="*/ 1957377 h 1957377"/>
              <a:gd name="connsiteX3" fmla="*/ 0 w 3471618"/>
              <a:gd name="connsiteY3" fmla="*/ 1957377 h 195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1618" h="1957377">
                <a:moveTo>
                  <a:pt x="0" y="0"/>
                </a:moveTo>
                <a:lnTo>
                  <a:pt x="3471618" y="0"/>
                </a:lnTo>
                <a:lnTo>
                  <a:pt x="3471618" y="1957377"/>
                </a:lnTo>
                <a:lnTo>
                  <a:pt x="0" y="195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43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6155822" y="3376677"/>
            <a:ext cx="3072845" cy="1923456"/>
          </a:xfrm>
          <a:custGeom>
            <a:avLst/>
            <a:gdLst>
              <a:gd name="connsiteX0" fmla="*/ 0 w 3471618"/>
              <a:gd name="connsiteY0" fmla="*/ 0 h 1957377"/>
              <a:gd name="connsiteX1" fmla="*/ 3471618 w 3471618"/>
              <a:gd name="connsiteY1" fmla="*/ 0 h 1957377"/>
              <a:gd name="connsiteX2" fmla="*/ 3471618 w 3471618"/>
              <a:gd name="connsiteY2" fmla="*/ 1957377 h 1957377"/>
              <a:gd name="connsiteX3" fmla="*/ 0 w 3471618"/>
              <a:gd name="connsiteY3" fmla="*/ 1957377 h 195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1618" h="1957377">
                <a:moveTo>
                  <a:pt x="0" y="0"/>
                </a:moveTo>
                <a:lnTo>
                  <a:pt x="3471618" y="0"/>
                </a:lnTo>
                <a:lnTo>
                  <a:pt x="3471618" y="1957377"/>
                </a:lnTo>
                <a:lnTo>
                  <a:pt x="0" y="195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47" name="Picture Placeholder 46"/>
          <p:cNvSpPr>
            <a:spLocks noGrp="1"/>
          </p:cNvSpPr>
          <p:nvPr>
            <p:ph type="pic" sz="quarter" idx="13" hasCustomPrompt="1"/>
          </p:nvPr>
        </p:nvSpPr>
        <p:spPr>
          <a:xfrm>
            <a:off x="2670836" y="3469883"/>
            <a:ext cx="1411179" cy="1771311"/>
          </a:xfrm>
          <a:custGeom>
            <a:avLst/>
            <a:gdLst>
              <a:gd name="connsiteX0" fmla="*/ 5896 w 1058384"/>
              <a:gd name="connsiteY0" fmla="*/ 0 h 1328483"/>
              <a:gd name="connsiteX1" fmla="*/ 1053471 w 1058384"/>
              <a:gd name="connsiteY1" fmla="*/ 982 h 1328483"/>
              <a:gd name="connsiteX2" fmla="*/ 1058384 w 1058384"/>
              <a:gd name="connsiteY2" fmla="*/ 6873 h 1328483"/>
              <a:gd name="connsiteX3" fmla="*/ 1058384 w 1058384"/>
              <a:gd name="connsiteY3" fmla="*/ 1323574 h 1328483"/>
              <a:gd name="connsiteX4" fmla="*/ 1052488 w 1058384"/>
              <a:gd name="connsiteY4" fmla="*/ 1328483 h 1328483"/>
              <a:gd name="connsiteX5" fmla="*/ 5896 w 1058384"/>
              <a:gd name="connsiteY5" fmla="*/ 1328483 h 1328483"/>
              <a:gd name="connsiteX6" fmla="*/ 0 w 1058384"/>
              <a:gd name="connsiteY6" fmla="*/ 1322592 h 1328483"/>
              <a:gd name="connsiteX7" fmla="*/ 983 w 1058384"/>
              <a:gd name="connsiteY7" fmla="*/ 5891 h 1328483"/>
              <a:gd name="connsiteX8" fmla="*/ 5896 w 1058384"/>
              <a:gd name="connsiteY8" fmla="*/ 0 h 132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8384" h="1328483">
                <a:moveTo>
                  <a:pt x="5896" y="0"/>
                </a:moveTo>
                <a:cubicBezTo>
                  <a:pt x="1053471" y="982"/>
                  <a:pt x="1053471" y="982"/>
                  <a:pt x="1053471" y="982"/>
                </a:cubicBezTo>
                <a:cubicBezTo>
                  <a:pt x="1056419" y="982"/>
                  <a:pt x="1058384" y="2946"/>
                  <a:pt x="1058384" y="6873"/>
                </a:cubicBezTo>
                <a:cubicBezTo>
                  <a:pt x="1058384" y="1323574"/>
                  <a:pt x="1058384" y="1323574"/>
                  <a:pt x="1058384" y="1323574"/>
                </a:cubicBezTo>
                <a:cubicBezTo>
                  <a:pt x="1058384" y="1326519"/>
                  <a:pt x="1055436" y="1328483"/>
                  <a:pt x="1052488" y="1328483"/>
                </a:cubicBezTo>
                <a:cubicBezTo>
                  <a:pt x="5896" y="1328483"/>
                  <a:pt x="5896" y="1328483"/>
                  <a:pt x="5896" y="1328483"/>
                </a:cubicBezTo>
                <a:cubicBezTo>
                  <a:pt x="2948" y="1328483"/>
                  <a:pt x="0" y="1325538"/>
                  <a:pt x="0" y="1322592"/>
                </a:cubicBezTo>
                <a:cubicBezTo>
                  <a:pt x="983" y="5891"/>
                  <a:pt x="983" y="5891"/>
                  <a:pt x="983" y="5891"/>
                </a:cubicBezTo>
                <a:cubicBezTo>
                  <a:pt x="983" y="2946"/>
                  <a:pt x="2948" y="0"/>
                  <a:pt x="5896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2168900" y="4131585"/>
            <a:ext cx="747363" cy="1227424"/>
          </a:xfrm>
          <a:custGeom>
            <a:avLst/>
            <a:gdLst>
              <a:gd name="connsiteX0" fmla="*/ 560522 w 560522"/>
              <a:gd name="connsiteY0" fmla="*/ 0 h 920568"/>
              <a:gd name="connsiteX1" fmla="*/ 560522 w 560522"/>
              <a:gd name="connsiteY1" fmla="*/ 920568 h 920568"/>
              <a:gd name="connsiteX2" fmla="*/ 0 w 560522"/>
              <a:gd name="connsiteY2" fmla="*/ 920568 h 920568"/>
              <a:gd name="connsiteX3" fmla="*/ 0 w 560522"/>
              <a:gd name="connsiteY3" fmla="*/ 899 h 920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522" h="920568">
                <a:moveTo>
                  <a:pt x="560522" y="0"/>
                </a:moveTo>
                <a:lnTo>
                  <a:pt x="560522" y="920568"/>
                </a:lnTo>
                <a:lnTo>
                  <a:pt x="0" y="920568"/>
                </a:lnTo>
                <a:lnTo>
                  <a:pt x="0" y="89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2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4894160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1" hasCustomPrompt="1"/>
          </p:nvPr>
        </p:nvSpPr>
        <p:spPr>
          <a:xfrm>
            <a:off x="6319520" y="1598679"/>
            <a:ext cx="4667619" cy="2609836"/>
          </a:xfrm>
          <a:custGeom>
            <a:avLst/>
            <a:gdLst>
              <a:gd name="connsiteX0" fmla="*/ 0 w 3471618"/>
              <a:gd name="connsiteY0" fmla="*/ 0 h 1957377"/>
              <a:gd name="connsiteX1" fmla="*/ 3471618 w 3471618"/>
              <a:gd name="connsiteY1" fmla="*/ 0 h 1957377"/>
              <a:gd name="connsiteX2" fmla="*/ 3471618 w 3471618"/>
              <a:gd name="connsiteY2" fmla="*/ 1957377 h 1957377"/>
              <a:gd name="connsiteX3" fmla="*/ 0 w 3471618"/>
              <a:gd name="connsiteY3" fmla="*/ 1957377 h 195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1618" h="1957377">
                <a:moveTo>
                  <a:pt x="0" y="0"/>
                </a:moveTo>
                <a:lnTo>
                  <a:pt x="3471618" y="0"/>
                </a:lnTo>
                <a:lnTo>
                  <a:pt x="3471618" y="1957377"/>
                </a:lnTo>
                <a:lnTo>
                  <a:pt x="0" y="195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4037522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1" hasCustomPrompt="1"/>
          </p:nvPr>
        </p:nvSpPr>
        <p:spPr>
          <a:xfrm>
            <a:off x="6339840" y="1598679"/>
            <a:ext cx="4647299" cy="2609836"/>
          </a:xfrm>
          <a:custGeom>
            <a:avLst/>
            <a:gdLst>
              <a:gd name="connsiteX0" fmla="*/ 0 w 3471618"/>
              <a:gd name="connsiteY0" fmla="*/ 0 h 1957377"/>
              <a:gd name="connsiteX1" fmla="*/ 3471618 w 3471618"/>
              <a:gd name="connsiteY1" fmla="*/ 0 h 1957377"/>
              <a:gd name="connsiteX2" fmla="*/ 3471618 w 3471618"/>
              <a:gd name="connsiteY2" fmla="*/ 1957377 h 1957377"/>
              <a:gd name="connsiteX3" fmla="*/ 0 w 3471618"/>
              <a:gd name="connsiteY3" fmla="*/ 1957377 h 195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1618" h="1957377">
                <a:moveTo>
                  <a:pt x="0" y="0"/>
                </a:moveTo>
                <a:lnTo>
                  <a:pt x="3471618" y="0"/>
                </a:lnTo>
                <a:lnTo>
                  <a:pt x="3471618" y="1957377"/>
                </a:lnTo>
                <a:lnTo>
                  <a:pt x="0" y="195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2" hasCustomPrompt="1"/>
          </p:nvPr>
        </p:nvSpPr>
        <p:spPr>
          <a:xfrm>
            <a:off x="5663783" y="3870534"/>
            <a:ext cx="1181176" cy="1939895"/>
          </a:xfrm>
          <a:custGeom>
            <a:avLst/>
            <a:gdLst>
              <a:gd name="connsiteX0" fmla="*/ 885882 w 885882"/>
              <a:gd name="connsiteY0" fmla="*/ 0 h 1454921"/>
              <a:gd name="connsiteX1" fmla="*/ 885882 w 885882"/>
              <a:gd name="connsiteY1" fmla="*/ 1454921 h 1454921"/>
              <a:gd name="connsiteX2" fmla="*/ 0 w 885882"/>
              <a:gd name="connsiteY2" fmla="*/ 1454921 h 1454921"/>
              <a:gd name="connsiteX3" fmla="*/ 0 w 885882"/>
              <a:gd name="connsiteY3" fmla="*/ 1421 h 145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5882" h="1454921">
                <a:moveTo>
                  <a:pt x="885882" y="0"/>
                </a:moveTo>
                <a:lnTo>
                  <a:pt x="885882" y="1454921"/>
                </a:lnTo>
                <a:lnTo>
                  <a:pt x="0" y="1454921"/>
                </a:lnTo>
                <a:lnTo>
                  <a:pt x="0" y="1421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8415117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08001" y="1876645"/>
            <a:ext cx="11157817" cy="297475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7432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2576832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08001" y="455085"/>
            <a:ext cx="5588000" cy="592031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7432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9089509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604000" y="0"/>
            <a:ext cx="558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005840" anchor="b"/>
          <a:lstStyle>
            <a:lvl1pPr algn="ctr" rtl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5869851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-4839" y="0"/>
            <a:ext cx="558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005840" anchor="b"/>
          <a:lstStyle>
            <a:lvl1pPr algn="ctr" rtl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1" y="1178427"/>
            <a:ext cx="5569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>
          <a:xfrm>
            <a:off x="6096001" y="455085"/>
            <a:ext cx="5569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609271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-4840" y="1848051"/>
            <a:ext cx="12196839" cy="454312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005840" anchor="b"/>
          <a:lstStyle>
            <a:lvl1pPr algn="ctr" rtl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079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755333" y="479628"/>
            <a:ext cx="2889755" cy="2782427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755333" y="3595947"/>
            <a:ext cx="2889755" cy="2782427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7297485" y="2037787"/>
            <a:ext cx="2889755" cy="2782427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064867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978463" y="1871313"/>
            <a:ext cx="2687355" cy="4504087"/>
          </a:xfrm>
          <a:custGeom>
            <a:avLst/>
            <a:gdLst>
              <a:gd name="connsiteX0" fmla="*/ 2130520 w 2130520"/>
              <a:gd name="connsiteY0" fmla="*/ 0 h 3499046"/>
              <a:gd name="connsiteX1" fmla="*/ 2130520 w 2130520"/>
              <a:gd name="connsiteY1" fmla="*/ 3499046 h 3499046"/>
              <a:gd name="connsiteX2" fmla="*/ 0 w 2130520"/>
              <a:gd name="connsiteY2" fmla="*/ 3499046 h 3499046"/>
              <a:gd name="connsiteX3" fmla="*/ 0 w 2130520"/>
              <a:gd name="connsiteY3" fmla="*/ 3417 h 349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520" h="3499046">
                <a:moveTo>
                  <a:pt x="2130520" y="0"/>
                </a:moveTo>
                <a:lnTo>
                  <a:pt x="2130520" y="3499046"/>
                </a:lnTo>
                <a:lnTo>
                  <a:pt x="0" y="3499046"/>
                </a:lnTo>
                <a:lnTo>
                  <a:pt x="0" y="34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145625" y="1871313"/>
            <a:ext cx="2687355" cy="4504087"/>
          </a:xfrm>
          <a:custGeom>
            <a:avLst/>
            <a:gdLst>
              <a:gd name="connsiteX0" fmla="*/ 2130520 w 2130520"/>
              <a:gd name="connsiteY0" fmla="*/ 0 h 3499046"/>
              <a:gd name="connsiteX1" fmla="*/ 2130520 w 2130520"/>
              <a:gd name="connsiteY1" fmla="*/ 3499046 h 3499046"/>
              <a:gd name="connsiteX2" fmla="*/ 0 w 2130520"/>
              <a:gd name="connsiteY2" fmla="*/ 3499046 h 3499046"/>
              <a:gd name="connsiteX3" fmla="*/ 0 w 2130520"/>
              <a:gd name="connsiteY3" fmla="*/ 3417 h 349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520" h="3499046">
                <a:moveTo>
                  <a:pt x="2130520" y="0"/>
                </a:moveTo>
                <a:lnTo>
                  <a:pt x="2130520" y="3499046"/>
                </a:lnTo>
                <a:lnTo>
                  <a:pt x="0" y="3499046"/>
                </a:lnTo>
                <a:lnTo>
                  <a:pt x="0" y="34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312788" y="1871313"/>
            <a:ext cx="2687355" cy="4504087"/>
          </a:xfrm>
          <a:custGeom>
            <a:avLst/>
            <a:gdLst>
              <a:gd name="connsiteX0" fmla="*/ 2130520 w 2130520"/>
              <a:gd name="connsiteY0" fmla="*/ 0 h 3499046"/>
              <a:gd name="connsiteX1" fmla="*/ 2130520 w 2130520"/>
              <a:gd name="connsiteY1" fmla="*/ 3499046 h 3499046"/>
              <a:gd name="connsiteX2" fmla="*/ 0 w 2130520"/>
              <a:gd name="connsiteY2" fmla="*/ 3499046 h 3499046"/>
              <a:gd name="connsiteX3" fmla="*/ 0 w 2130520"/>
              <a:gd name="connsiteY3" fmla="*/ 3417 h 349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520" h="3499046">
                <a:moveTo>
                  <a:pt x="2130520" y="0"/>
                </a:moveTo>
                <a:lnTo>
                  <a:pt x="2130520" y="3499046"/>
                </a:lnTo>
                <a:lnTo>
                  <a:pt x="0" y="3499046"/>
                </a:lnTo>
                <a:lnTo>
                  <a:pt x="0" y="34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5352020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1871313"/>
            <a:ext cx="5569817" cy="4504087"/>
          </a:xfrm>
          <a:custGeom>
            <a:avLst/>
            <a:gdLst>
              <a:gd name="connsiteX0" fmla="*/ 2130520 w 2130520"/>
              <a:gd name="connsiteY0" fmla="*/ 0 h 3499046"/>
              <a:gd name="connsiteX1" fmla="*/ 2130520 w 2130520"/>
              <a:gd name="connsiteY1" fmla="*/ 3499046 h 3499046"/>
              <a:gd name="connsiteX2" fmla="*/ 0 w 2130520"/>
              <a:gd name="connsiteY2" fmla="*/ 3499046 h 3499046"/>
              <a:gd name="connsiteX3" fmla="*/ 0 w 2130520"/>
              <a:gd name="connsiteY3" fmla="*/ 3417 h 349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520" h="3499046">
                <a:moveTo>
                  <a:pt x="2130520" y="0"/>
                </a:moveTo>
                <a:lnTo>
                  <a:pt x="2130520" y="3499046"/>
                </a:lnTo>
                <a:lnTo>
                  <a:pt x="0" y="3499046"/>
                </a:lnTo>
                <a:lnTo>
                  <a:pt x="0" y="34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1867352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519230" y="1871313"/>
            <a:ext cx="5569817" cy="4504087"/>
          </a:xfrm>
          <a:custGeom>
            <a:avLst/>
            <a:gdLst>
              <a:gd name="connsiteX0" fmla="*/ 2130520 w 2130520"/>
              <a:gd name="connsiteY0" fmla="*/ 0 h 3499046"/>
              <a:gd name="connsiteX1" fmla="*/ 2130520 w 2130520"/>
              <a:gd name="connsiteY1" fmla="*/ 3499046 h 3499046"/>
              <a:gd name="connsiteX2" fmla="*/ 0 w 2130520"/>
              <a:gd name="connsiteY2" fmla="*/ 3499046 h 3499046"/>
              <a:gd name="connsiteX3" fmla="*/ 0 w 2130520"/>
              <a:gd name="connsiteY3" fmla="*/ 3417 h 349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520" h="3499046">
                <a:moveTo>
                  <a:pt x="2130520" y="0"/>
                </a:moveTo>
                <a:lnTo>
                  <a:pt x="2130520" y="3499046"/>
                </a:lnTo>
                <a:lnTo>
                  <a:pt x="0" y="3499046"/>
                </a:lnTo>
                <a:lnTo>
                  <a:pt x="0" y="34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1359701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08001" y="1871313"/>
            <a:ext cx="5587999" cy="3339163"/>
          </a:xfrm>
          <a:custGeom>
            <a:avLst/>
            <a:gdLst>
              <a:gd name="connsiteX0" fmla="*/ 0 w 3796363"/>
              <a:gd name="connsiteY0" fmla="*/ 0 h 1771650"/>
              <a:gd name="connsiteX1" fmla="*/ 3796363 w 3796363"/>
              <a:gd name="connsiteY1" fmla="*/ 0 h 1771650"/>
              <a:gd name="connsiteX2" fmla="*/ 3796363 w 3796363"/>
              <a:gd name="connsiteY2" fmla="*/ 1771650 h 1771650"/>
              <a:gd name="connsiteX3" fmla="*/ 0 w 3796363"/>
              <a:gd name="connsiteY3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6363" h="1771650">
                <a:moveTo>
                  <a:pt x="0" y="0"/>
                </a:moveTo>
                <a:lnTo>
                  <a:pt x="3796363" y="0"/>
                </a:lnTo>
                <a:lnTo>
                  <a:pt x="3796363" y="1771650"/>
                </a:lnTo>
                <a:lnTo>
                  <a:pt x="0" y="1771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262505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6089047" cy="6858000"/>
          </a:xfrm>
          <a:custGeom>
            <a:avLst/>
            <a:gdLst>
              <a:gd name="connsiteX0" fmla="*/ 2130520 w 2130520"/>
              <a:gd name="connsiteY0" fmla="*/ 0 h 3499046"/>
              <a:gd name="connsiteX1" fmla="*/ 2130520 w 2130520"/>
              <a:gd name="connsiteY1" fmla="*/ 3499046 h 3499046"/>
              <a:gd name="connsiteX2" fmla="*/ 0 w 2130520"/>
              <a:gd name="connsiteY2" fmla="*/ 3499046 h 3499046"/>
              <a:gd name="connsiteX3" fmla="*/ 0 w 2130520"/>
              <a:gd name="connsiteY3" fmla="*/ 3417 h 349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520" h="3499046">
                <a:moveTo>
                  <a:pt x="2130520" y="0"/>
                </a:moveTo>
                <a:lnTo>
                  <a:pt x="2130520" y="3499046"/>
                </a:lnTo>
                <a:lnTo>
                  <a:pt x="0" y="3499046"/>
                </a:lnTo>
                <a:lnTo>
                  <a:pt x="0" y="34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089047" y="0"/>
            <a:ext cx="6089047" cy="6858000"/>
          </a:xfrm>
          <a:custGeom>
            <a:avLst/>
            <a:gdLst>
              <a:gd name="connsiteX0" fmla="*/ 2130520 w 2130520"/>
              <a:gd name="connsiteY0" fmla="*/ 0 h 3499046"/>
              <a:gd name="connsiteX1" fmla="*/ 2130520 w 2130520"/>
              <a:gd name="connsiteY1" fmla="*/ 3499046 h 3499046"/>
              <a:gd name="connsiteX2" fmla="*/ 0 w 2130520"/>
              <a:gd name="connsiteY2" fmla="*/ 3499046 h 3499046"/>
              <a:gd name="connsiteX3" fmla="*/ 0 w 2130520"/>
              <a:gd name="connsiteY3" fmla="*/ 3417 h 349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520" h="3499046">
                <a:moveTo>
                  <a:pt x="2130520" y="0"/>
                </a:moveTo>
                <a:lnTo>
                  <a:pt x="2130520" y="3499046"/>
                </a:lnTo>
                <a:lnTo>
                  <a:pt x="0" y="3499046"/>
                </a:lnTo>
                <a:lnTo>
                  <a:pt x="0" y="34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7207959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53745" y="1871311"/>
            <a:ext cx="5512073" cy="4523003"/>
          </a:xfrm>
          <a:custGeom>
            <a:avLst/>
            <a:gdLst>
              <a:gd name="connsiteX0" fmla="*/ 0 w 4134055"/>
              <a:gd name="connsiteY0" fmla="*/ 0 h 3392252"/>
              <a:gd name="connsiteX1" fmla="*/ 4134055 w 4134055"/>
              <a:gd name="connsiteY1" fmla="*/ 0 h 3392252"/>
              <a:gd name="connsiteX2" fmla="*/ 4134055 w 4134055"/>
              <a:gd name="connsiteY2" fmla="*/ 3392252 h 3392252"/>
              <a:gd name="connsiteX3" fmla="*/ 0 w 4134055"/>
              <a:gd name="connsiteY3" fmla="*/ 3392252 h 339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4055" h="3392252">
                <a:moveTo>
                  <a:pt x="0" y="0"/>
                </a:moveTo>
                <a:lnTo>
                  <a:pt x="4134055" y="0"/>
                </a:lnTo>
                <a:lnTo>
                  <a:pt x="4134055" y="3392252"/>
                </a:lnTo>
                <a:lnTo>
                  <a:pt x="0" y="33922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08000" y="1871311"/>
            <a:ext cx="2669957" cy="2167288"/>
          </a:xfrm>
          <a:custGeom>
            <a:avLst/>
            <a:gdLst>
              <a:gd name="connsiteX0" fmla="*/ 0 w 2002468"/>
              <a:gd name="connsiteY0" fmla="*/ 0 h 1625466"/>
              <a:gd name="connsiteX1" fmla="*/ 2002468 w 2002468"/>
              <a:gd name="connsiteY1" fmla="*/ 0 h 1625466"/>
              <a:gd name="connsiteX2" fmla="*/ 2002468 w 2002468"/>
              <a:gd name="connsiteY2" fmla="*/ 1625466 h 1625466"/>
              <a:gd name="connsiteX3" fmla="*/ 0 w 2002468"/>
              <a:gd name="connsiteY3" fmla="*/ 1625466 h 162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2468" h="1625466">
                <a:moveTo>
                  <a:pt x="0" y="0"/>
                </a:moveTo>
                <a:lnTo>
                  <a:pt x="2002468" y="0"/>
                </a:lnTo>
                <a:lnTo>
                  <a:pt x="2002468" y="1625466"/>
                </a:lnTo>
                <a:lnTo>
                  <a:pt x="0" y="16254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3330872" y="4218919"/>
            <a:ext cx="2669957" cy="2167288"/>
          </a:xfrm>
          <a:custGeom>
            <a:avLst/>
            <a:gdLst>
              <a:gd name="connsiteX0" fmla="*/ 0 w 2002468"/>
              <a:gd name="connsiteY0" fmla="*/ 0 h 1625466"/>
              <a:gd name="connsiteX1" fmla="*/ 2002468 w 2002468"/>
              <a:gd name="connsiteY1" fmla="*/ 0 h 1625466"/>
              <a:gd name="connsiteX2" fmla="*/ 2002468 w 2002468"/>
              <a:gd name="connsiteY2" fmla="*/ 1625466 h 1625466"/>
              <a:gd name="connsiteX3" fmla="*/ 0 w 2002468"/>
              <a:gd name="connsiteY3" fmla="*/ 1625466 h 162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2468" h="1625466">
                <a:moveTo>
                  <a:pt x="0" y="0"/>
                </a:moveTo>
                <a:lnTo>
                  <a:pt x="2002468" y="0"/>
                </a:lnTo>
                <a:lnTo>
                  <a:pt x="2002468" y="1625466"/>
                </a:lnTo>
                <a:lnTo>
                  <a:pt x="0" y="16254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1323790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08001" y="1871311"/>
            <a:ext cx="5512073" cy="4523003"/>
          </a:xfrm>
          <a:custGeom>
            <a:avLst/>
            <a:gdLst>
              <a:gd name="connsiteX0" fmla="*/ 0 w 4134055"/>
              <a:gd name="connsiteY0" fmla="*/ 0 h 3392252"/>
              <a:gd name="connsiteX1" fmla="*/ 4134055 w 4134055"/>
              <a:gd name="connsiteY1" fmla="*/ 0 h 3392252"/>
              <a:gd name="connsiteX2" fmla="*/ 4134055 w 4134055"/>
              <a:gd name="connsiteY2" fmla="*/ 3392252 h 3392252"/>
              <a:gd name="connsiteX3" fmla="*/ 0 w 4134055"/>
              <a:gd name="connsiteY3" fmla="*/ 3392252 h 339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4055" h="3392252">
                <a:moveTo>
                  <a:pt x="0" y="0"/>
                </a:moveTo>
                <a:lnTo>
                  <a:pt x="4134055" y="0"/>
                </a:lnTo>
                <a:lnTo>
                  <a:pt x="4134055" y="3392252"/>
                </a:lnTo>
                <a:lnTo>
                  <a:pt x="0" y="33922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6172988" y="1871311"/>
            <a:ext cx="2669957" cy="2167288"/>
          </a:xfrm>
          <a:custGeom>
            <a:avLst/>
            <a:gdLst>
              <a:gd name="connsiteX0" fmla="*/ 0 w 2002468"/>
              <a:gd name="connsiteY0" fmla="*/ 0 h 1625466"/>
              <a:gd name="connsiteX1" fmla="*/ 2002468 w 2002468"/>
              <a:gd name="connsiteY1" fmla="*/ 0 h 1625466"/>
              <a:gd name="connsiteX2" fmla="*/ 2002468 w 2002468"/>
              <a:gd name="connsiteY2" fmla="*/ 1625466 h 1625466"/>
              <a:gd name="connsiteX3" fmla="*/ 0 w 2002468"/>
              <a:gd name="connsiteY3" fmla="*/ 1625466 h 162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2468" h="1625466">
                <a:moveTo>
                  <a:pt x="0" y="0"/>
                </a:moveTo>
                <a:lnTo>
                  <a:pt x="2002468" y="0"/>
                </a:lnTo>
                <a:lnTo>
                  <a:pt x="2002468" y="1625466"/>
                </a:lnTo>
                <a:lnTo>
                  <a:pt x="0" y="16254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8995860" y="4218919"/>
            <a:ext cx="2669957" cy="2167288"/>
          </a:xfrm>
          <a:custGeom>
            <a:avLst/>
            <a:gdLst>
              <a:gd name="connsiteX0" fmla="*/ 0 w 2002468"/>
              <a:gd name="connsiteY0" fmla="*/ 0 h 1625466"/>
              <a:gd name="connsiteX1" fmla="*/ 2002468 w 2002468"/>
              <a:gd name="connsiteY1" fmla="*/ 0 h 1625466"/>
              <a:gd name="connsiteX2" fmla="*/ 2002468 w 2002468"/>
              <a:gd name="connsiteY2" fmla="*/ 1625466 h 1625466"/>
              <a:gd name="connsiteX3" fmla="*/ 0 w 2002468"/>
              <a:gd name="connsiteY3" fmla="*/ 1625466 h 162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2468" h="1625466">
                <a:moveTo>
                  <a:pt x="0" y="0"/>
                </a:moveTo>
                <a:lnTo>
                  <a:pt x="2002468" y="0"/>
                </a:lnTo>
                <a:lnTo>
                  <a:pt x="2002468" y="1625466"/>
                </a:lnTo>
                <a:lnTo>
                  <a:pt x="0" y="16254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0426620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17"/>
          <p:cNvSpPr>
            <a:spLocks noGrp="1"/>
          </p:cNvSpPr>
          <p:nvPr>
            <p:ph type="pic" sz="quarter" idx="11" hasCustomPrompt="1"/>
          </p:nvPr>
        </p:nvSpPr>
        <p:spPr>
          <a:xfrm>
            <a:off x="517093" y="1867710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3306547" y="4137498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3" hasCustomPrompt="1"/>
          </p:nvPr>
        </p:nvSpPr>
        <p:spPr>
          <a:xfrm>
            <a:off x="8885455" y="4137498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1867710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8677485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6389033" y="1996350"/>
            <a:ext cx="5276784" cy="1371068"/>
          </a:xfrm>
          <a:custGeom>
            <a:avLst/>
            <a:gdLst>
              <a:gd name="connsiteX0" fmla="*/ 0 w 3796363"/>
              <a:gd name="connsiteY0" fmla="*/ 0 h 1771650"/>
              <a:gd name="connsiteX1" fmla="*/ 3796363 w 3796363"/>
              <a:gd name="connsiteY1" fmla="*/ 0 h 1771650"/>
              <a:gd name="connsiteX2" fmla="*/ 3796363 w 3796363"/>
              <a:gd name="connsiteY2" fmla="*/ 1771650 h 1771650"/>
              <a:gd name="connsiteX3" fmla="*/ 0 w 3796363"/>
              <a:gd name="connsiteY3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6363" h="1771650">
                <a:moveTo>
                  <a:pt x="0" y="0"/>
                </a:moveTo>
                <a:lnTo>
                  <a:pt x="3796363" y="0"/>
                </a:lnTo>
                <a:lnTo>
                  <a:pt x="3796363" y="1771650"/>
                </a:lnTo>
                <a:lnTo>
                  <a:pt x="0" y="1771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6389033" y="3500342"/>
            <a:ext cx="5276784" cy="1371068"/>
          </a:xfrm>
          <a:custGeom>
            <a:avLst/>
            <a:gdLst>
              <a:gd name="connsiteX0" fmla="*/ 0 w 3796363"/>
              <a:gd name="connsiteY0" fmla="*/ 0 h 1771650"/>
              <a:gd name="connsiteX1" fmla="*/ 3796363 w 3796363"/>
              <a:gd name="connsiteY1" fmla="*/ 0 h 1771650"/>
              <a:gd name="connsiteX2" fmla="*/ 3796363 w 3796363"/>
              <a:gd name="connsiteY2" fmla="*/ 1771650 h 1771650"/>
              <a:gd name="connsiteX3" fmla="*/ 0 w 3796363"/>
              <a:gd name="connsiteY3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6363" h="1771650">
                <a:moveTo>
                  <a:pt x="0" y="0"/>
                </a:moveTo>
                <a:lnTo>
                  <a:pt x="3796363" y="0"/>
                </a:lnTo>
                <a:lnTo>
                  <a:pt x="3796363" y="1771650"/>
                </a:lnTo>
                <a:lnTo>
                  <a:pt x="0" y="1771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389033" y="5004333"/>
            <a:ext cx="5276784" cy="1371068"/>
          </a:xfrm>
          <a:custGeom>
            <a:avLst/>
            <a:gdLst>
              <a:gd name="connsiteX0" fmla="*/ 0 w 3796363"/>
              <a:gd name="connsiteY0" fmla="*/ 0 h 1771650"/>
              <a:gd name="connsiteX1" fmla="*/ 3796363 w 3796363"/>
              <a:gd name="connsiteY1" fmla="*/ 0 h 1771650"/>
              <a:gd name="connsiteX2" fmla="*/ 3796363 w 3796363"/>
              <a:gd name="connsiteY2" fmla="*/ 1771650 h 1771650"/>
              <a:gd name="connsiteX3" fmla="*/ 0 w 3796363"/>
              <a:gd name="connsiteY3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6363" h="1771650">
                <a:moveTo>
                  <a:pt x="0" y="0"/>
                </a:moveTo>
                <a:lnTo>
                  <a:pt x="3796363" y="0"/>
                </a:lnTo>
                <a:lnTo>
                  <a:pt x="3796363" y="1771650"/>
                </a:lnTo>
                <a:lnTo>
                  <a:pt x="0" y="1771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6389033" y="492358"/>
            <a:ext cx="5276784" cy="1371068"/>
          </a:xfrm>
          <a:custGeom>
            <a:avLst/>
            <a:gdLst>
              <a:gd name="connsiteX0" fmla="*/ 0 w 3796363"/>
              <a:gd name="connsiteY0" fmla="*/ 0 h 1771650"/>
              <a:gd name="connsiteX1" fmla="*/ 3796363 w 3796363"/>
              <a:gd name="connsiteY1" fmla="*/ 0 h 1771650"/>
              <a:gd name="connsiteX2" fmla="*/ 3796363 w 3796363"/>
              <a:gd name="connsiteY2" fmla="*/ 1771650 h 1771650"/>
              <a:gd name="connsiteX3" fmla="*/ 0 w 3796363"/>
              <a:gd name="connsiteY3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6363" h="1771650">
                <a:moveTo>
                  <a:pt x="0" y="0"/>
                </a:moveTo>
                <a:lnTo>
                  <a:pt x="3796363" y="0"/>
                </a:lnTo>
                <a:lnTo>
                  <a:pt x="3796363" y="1771650"/>
                </a:lnTo>
                <a:lnTo>
                  <a:pt x="0" y="1771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9933538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450280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9264574" y="4021080"/>
            <a:ext cx="2445133" cy="2354320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337147" y="4021080"/>
            <a:ext cx="2445133" cy="2354320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409720" y="4021080"/>
            <a:ext cx="2445133" cy="2354320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482294" y="4021080"/>
            <a:ext cx="2445133" cy="2354320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6562135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9" hasCustomPrompt="1"/>
          </p:nvPr>
        </p:nvSpPr>
        <p:spPr>
          <a:xfrm>
            <a:off x="9956868" y="4993387"/>
            <a:ext cx="1357301" cy="135513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30" hasCustomPrompt="1"/>
          </p:nvPr>
        </p:nvSpPr>
        <p:spPr>
          <a:xfrm>
            <a:off x="4285451" y="4993387"/>
            <a:ext cx="1357301" cy="135513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566366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6062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6121228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478879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08001" y="709886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13" hasCustomPrompt="1"/>
          </p:nvPr>
        </p:nvSpPr>
        <p:spPr>
          <a:xfrm>
            <a:off x="568564" y="2608793"/>
            <a:ext cx="4247672" cy="2333531"/>
          </a:xfrm>
          <a:custGeom>
            <a:avLst/>
            <a:gdLst>
              <a:gd name="connsiteX0" fmla="*/ 0 w 3185754"/>
              <a:gd name="connsiteY0" fmla="*/ 0 h 1750148"/>
              <a:gd name="connsiteX1" fmla="*/ 3185754 w 3185754"/>
              <a:gd name="connsiteY1" fmla="*/ 0 h 1750148"/>
              <a:gd name="connsiteX2" fmla="*/ 3185754 w 3185754"/>
              <a:gd name="connsiteY2" fmla="*/ 1720851 h 1750148"/>
              <a:gd name="connsiteX3" fmla="*/ 3156457 w 3185754"/>
              <a:gd name="connsiteY3" fmla="*/ 1750148 h 1750148"/>
              <a:gd name="connsiteX4" fmla="*/ 29297 w 3185754"/>
              <a:gd name="connsiteY4" fmla="*/ 1750148 h 1750148"/>
              <a:gd name="connsiteX5" fmla="*/ 0 w 3185754"/>
              <a:gd name="connsiteY5" fmla="*/ 1720851 h 175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5754" h="1750148">
                <a:moveTo>
                  <a:pt x="0" y="0"/>
                </a:moveTo>
                <a:lnTo>
                  <a:pt x="3185754" y="0"/>
                </a:lnTo>
                <a:lnTo>
                  <a:pt x="3185754" y="1720851"/>
                </a:lnTo>
                <a:cubicBezTo>
                  <a:pt x="3185754" y="1737031"/>
                  <a:pt x="3172637" y="1750148"/>
                  <a:pt x="3156457" y="1750148"/>
                </a:cubicBezTo>
                <a:lnTo>
                  <a:pt x="29297" y="1750148"/>
                </a:lnTo>
                <a:cubicBezTo>
                  <a:pt x="13117" y="1750148"/>
                  <a:pt x="0" y="1737031"/>
                  <a:pt x="0" y="17208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6" name="Picture Placeholder 55"/>
          <p:cNvSpPr>
            <a:spLocks noGrp="1"/>
          </p:cNvSpPr>
          <p:nvPr>
            <p:ph type="pic" sz="quarter" idx="14" hasCustomPrompt="1"/>
          </p:nvPr>
        </p:nvSpPr>
        <p:spPr>
          <a:xfrm>
            <a:off x="7375764" y="2608793"/>
            <a:ext cx="4247672" cy="2333531"/>
          </a:xfrm>
          <a:custGeom>
            <a:avLst/>
            <a:gdLst>
              <a:gd name="connsiteX0" fmla="*/ 0 w 3185754"/>
              <a:gd name="connsiteY0" fmla="*/ 0 h 1750148"/>
              <a:gd name="connsiteX1" fmla="*/ 3185754 w 3185754"/>
              <a:gd name="connsiteY1" fmla="*/ 0 h 1750148"/>
              <a:gd name="connsiteX2" fmla="*/ 3185754 w 3185754"/>
              <a:gd name="connsiteY2" fmla="*/ 1720851 h 1750148"/>
              <a:gd name="connsiteX3" fmla="*/ 3156457 w 3185754"/>
              <a:gd name="connsiteY3" fmla="*/ 1750148 h 1750148"/>
              <a:gd name="connsiteX4" fmla="*/ 29297 w 3185754"/>
              <a:gd name="connsiteY4" fmla="*/ 1750148 h 1750148"/>
              <a:gd name="connsiteX5" fmla="*/ 0 w 3185754"/>
              <a:gd name="connsiteY5" fmla="*/ 1720851 h 175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5754" h="1750148">
                <a:moveTo>
                  <a:pt x="0" y="0"/>
                </a:moveTo>
                <a:lnTo>
                  <a:pt x="3185754" y="0"/>
                </a:lnTo>
                <a:lnTo>
                  <a:pt x="3185754" y="1720851"/>
                </a:lnTo>
                <a:cubicBezTo>
                  <a:pt x="3185754" y="1737031"/>
                  <a:pt x="3172637" y="1750148"/>
                  <a:pt x="3156457" y="1750148"/>
                </a:cubicBezTo>
                <a:lnTo>
                  <a:pt x="29297" y="1750148"/>
                </a:lnTo>
                <a:cubicBezTo>
                  <a:pt x="13117" y="1750148"/>
                  <a:pt x="0" y="1737031"/>
                  <a:pt x="0" y="17208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7" name="Picture Placeholder 82"/>
          <p:cNvSpPr>
            <a:spLocks noGrp="1"/>
          </p:cNvSpPr>
          <p:nvPr>
            <p:ph type="pic" sz="quarter" idx="12" hasCustomPrompt="1"/>
          </p:nvPr>
        </p:nvSpPr>
        <p:spPr>
          <a:xfrm>
            <a:off x="3488061" y="2297619"/>
            <a:ext cx="5203408" cy="2858581"/>
          </a:xfrm>
          <a:custGeom>
            <a:avLst/>
            <a:gdLst>
              <a:gd name="connsiteX0" fmla="*/ 0 w 3902556"/>
              <a:gd name="connsiteY0" fmla="*/ 0 h 2143936"/>
              <a:gd name="connsiteX1" fmla="*/ 3902556 w 3902556"/>
              <a:gd name="connsiteY1" fmla="*/ 0 h 2143936"/>
              <a:gd name="connsiteX2" fmla="*/ 3902556 w 3902556"/>
              <a:gd name="connsiteY2" fmla="*/ 2108047 h 2143936"/>
              <a:gd name="connsiteX3" fmla="*/ 3866667 w 3902556"/>
              <a:gd name="connsiteY3" fmla="*/ 2143936 h 2143936"/>
              <a:gd name="connsiteX4" fmla="*/ 35889 w 3902556"/>
              <a:gd name="connsiteY4" fmla="*/ 2143936 h 2143936"/>
              <a:gd name="connsiteX5" fmla="*/ 0 w 3902556"/>
              <a:gd name="connsiteY5" fmla="*/ 2108047 h 2143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2556" h="2143936">
                <a:moveTo>
                  <a:pt x="0" y="0"/>
                </a:moveTo>
                <a:lnTo>
                  <a:pt x="3902556" y="0"/>
                </a:lnTo>
                <a:lnTo>
                  <a:pt x="3902556" y="2108047"/>
                </a:lnTo>
                <a:cubicBezTo>
                  <a:pt x="3902556" y="2127868"/>
                  <a:pt x="3886488" y="2143936"/>
                  <a:pt x="3866667" y="2143936"/>
                </a:cubicBezTo>
                <a:lnTo>
                  <a:pt x="35889" y="2143936"/>
                </a:lnTo>
                <a:cubicBezTo>
                  <a:pt x="16068" y="2143936"/>
                  <a:pt x="0" y="2127868"/>
                  <a:pt x="0" y="21080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36190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508000" y="1013624"/>
            <a:ext cx="5625891" cy="3090681"/>
          </a:xfrm>
          <a:custGeom>
            <a:avLst/>
            <a:gdLst>
              <a:gd name="connsiteX0" fmla="*/ 0 w 4219418"/>
              <a:gd name="connsiteY0" fmla="*/ 0 h 2318011"/>
              <a:gd name="connsiteX1" fmla="*/ 4219418 w 4219418"/>
              <a:gd name="connsiteY1" fmla="*/ 0 h 2318011"/>
              <a:gd name="connsiteX2" fmla="*/ 4219418 w 4219418"/>
              <a:gd name="connsiteY2" fmla="*/ 2279207 h 2318011"/>
              <a:gd name="connsiteX3" fmla="*/ 4180614 w 4219418"/>
              <a:gd name="connsiteY3" fmla="*/ 2318011 h 2318011"/>
              <a:gd name="connsiteX4" fmla="*/ 38804 w 4219418"/>
              <a:gd name="connsiteY4" fmla="*/ 2318011 h 2318011"/>
              <a:gd name="connsiteX5" fmla="*/ 0 w 4219418"/>
              <a:gd name="connsiteY5" fmla="*/ 2279207 h 231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9418" h="2318011">
                <a:moveTo>
                  <a:pt x="0" y="0"/>
                </a:moveTo>
                <a:lnTo>
                  <a:pt x="4219418" y="0"/>
                </a:lnTo>
                <a:lnTo>
                  <a:pt x="4219418" y="2279207"/>
                </a:lnTo>
                <a:cubicBezTo>
                  <a:pt x="4219418" y="2300638"/>
                  <a:pt x="4202045" y="2318011"/>
                  <a:pt x="4180614" y="2318011"/>
                </a:cubicBezTo>
                <a:lnTo>
                  <a:pt x="38804" y="2318011"/>
                </a:lnTo>
                <a:cubicBezTo>
                  <a:pt x="17373" y="2318011"/>
                  <a:pt x="0" y="2300638"/>
                  <a:pt x="0" y="227920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9" name="Picture Placeholder 58"/>
          <p:cNvSpPr>
            <a:spLocks noGrp="1"/>
          </p:cNvSpPr>
          <p:nvPr>
            <p:ph type="pic" sz="quarter" idx="12" hasCustomPrompt="1"/>
          </p:nvPr>
        </p:nvSpPr>
        <p:spPr>
          <a:xfrm>
            <a:off x="1936040" y="3293186"/>
            <a:ext cx="5625891" cy="3090681"/>
          </a:xfrm>
          <a:custGeom>
            <a:avLst/>
            <a:gdLst>
              <a:gd name="connsiteX0" fmla="*/ 0 w 4219418"/>
              <a:gd name="connsiteY0" fmla="*/ 0 h 2318011"/>
              <a:gd name="connsiteX1" fmla="*/ 4219418 w 4219418"/>
              <a:gd name="connsiteY1" fmla="*/ 0 h 2318011"/>
              <a:gd name="connsiteX2" fmla="*/ 4219418 w 4219418"/>
              <a:gd name="connsiteY2" fmla="*/ 2279207 h 2318011"/>
              <a:gd name="connsiteX3" fmla="*/ 4180614 w 4219418"/>
              <a:gd name="connsiteY3" fmla="*/ 2318011 h 2318011"/>
              <a:gd name="connsiteX4" fmla="*/ 38804 w 4219418"/>
              <a:gd name="connsiteY4" fmla="*/ 2318011 h 2318011"/>
              <a:gd name="connsiteX5" fmla="*/ 0 w 4219418"/>
              <a:gd name="connsiteY5" fmla="*/ 2279207 h 231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9418" h="2318011">
                <a:moveTo>
                  <a:pt x="0" y="0"/>
                </a:moveTo>
                <a:lnTo>
                  <a:pt x="4219418" y="0"/>
                </a:lnTo>
                <a:lnTo>
                  <a:pt x="4219418" y="2279207"/>
                </a:lnTo>
                <a:cubicBezTo>
                  <a:pt x="4219418" y="2300638"/>
                  <a:pt x="4202045" y="2318011"/>
                  <a:pt x="4180614" y="2318011"/>
                </a:cubicBezTo>
                <a:lnTo>
                  <a:pt x="38804" y="2318011"/>
                </a:lnTo>
                <a:cubicBezTo>
                  <a:pt x="17373" y="2318011"/>
                  <a:pt x="0" y="2300638"/>
                  <a:pt x="0" y="227920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9876025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82"/>
          <p:cNvSpPr>
            <a:spLocks noGrp="1"/>
          </p:cNvSpPr>
          <p:nvPr>
            <p:ph type="pic" sz="quarter" idx="12" hasCustomPrompt="1"/>
          </p:nvPr>
        </p:nvSpPr>
        <p:spPr>
          <a:xfrm>
            <a:off x="508000" y="1860885"/>
            <a:ext cx="3556000" cy="453028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 hasCustomPrompt="1"/>
          </p:nvPr>
        </p:nvSpPr>
        <p:spPr>
          <a:xfrm>
            <a:off x="4308909" y="1860885"/>
            <a:ext cx="3556000" cy="453028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 hasCustomPrompt="1"/>
          </p:nvPr>
        </p:nvSpPr>
        <p:spPr>
          <a:xfrm>
            <a:off x="8109817" y="1860885"/>
            <a:ext cx="3556000" cy="453028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4732635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2"/>
          <p:cNvSpPr>
            <a:spLocks noGrp="1"/>
          </p:cNvSpPr>
          <p:nvPr>
            <p:ph type="pic" sz="quarter" idx="20" hasCustomPrompt="1"/>
          </p:nvPr>
        </p:nvSpPr>
        <p:spPr>
          <a:xfrm>
            <a:off x="508000" y="1870129"/>
            <a:ext cx="3556000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1" name="Picture Placeholder 82"/>
          <p:cNvSpPr>
            <a:spLocks noGrp="1"/>
          </p:cNvSpPr>
          <p:nvPr>
            <p:ph type="pic" sz="quarter" idx="21" hasCustomPrompt="1"/>
          </p:nvPr>
        </p:nvSpPr>
        <p:spPr>
          <a:xfrm>
            <a:off x="4308909" y="1870129"/>
            <a:ext cx="3556000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2" name="Picture Placeholder 82"/>
          <p:cNvSpPr>
            <a:spLocks noGrp="1"/>
          </p:cNvSpPr>
          <p:nvPr>
            <p:ph type="pic" sz="quarter" idx="22" hasCustomPrompt="1"/>
          </p:nvPr>
        </p:nvSpPr>
        <p:spPr>
          <a:xfrm>
            <a:off x="8109817" y="1870129"/>
            <a:ext cx="3556000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3" name="Picture Placeholder 82"/>
          <p:cNvSpPr>
            <a:spLocks noGrp="1"/>
          </p:cNvSpPr>
          <p:nvPr>
            <p:ph type="pic" sz="quarter" idx="23" hasCustomPrompt="1"/>
          </p:nvPr>
        </p:nvSpPr>
        <p:spPr>
          <a:xfrm>
            <a:off x="508000" y="4217357"/>
            <a:ext cx="3556000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4" name="Picture Placeholder 82"/>
          <p:cNvSpPr>
            <a:spLocks noGrp="1"/>
          </p:cNvSpPr>
          <p:nvPr>
            <p:ph type="pic" sz="quarter" idx="24" hasCustomPrompt="1"/>
          </p:nvPr>
        </p:nvSpPr>
        <p:spPr>
          <a:xfrm>
            <a:off x="4308909" y="4217357"/>
            <a:ext cx="3556000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5" name="Picture Placeholder 82"/>
          <p:cNvSpPr>
            <a:spLocks noGrp="1"/>
          </p:cNvSpPr>
          <p:nvPr>
            <p:ph type="pic" sz="quarter" idx="25" hasCustomPrompt="1"/>
          </p:nvPr>
        </p:nvSpPr>
        <p:spPr>
          <a:xfrm>
            <a:off x="8109817" y="4217357"/>
            <a:ext cx="3556000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9987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icture Placeholder 82"/>
          <p:cNvSpPr>
            <a:spLocks noGrp="1"/>
          </p:cNvSpPr>
          <p:nvPr>
            <p:ph type="pic" sz="quarter" idx="12" hasCustomPrompt="1"/>
          </p:nvPr>
        </p:nvSpPr>
        <p:spPr>
          <a:xfrm>
            <a:off x="508001" y="4206929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Picture Placeholder 82"/>
          <p:cNvSpPr>
            <a:spLocks noGrp="1"/>
          </p:cNvSpPr>
          <p:nvPr>
            <p:ph type="pic" sz="quarter" idx="13" hasCustomPrompt="1"/>
          </p:nvPr>
        </p:nvSpPr>
        <p:spPr>
          <a:xfrm>
            <a:off x="3334262" y="42173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4" hasCustomPrompt="1"/>
          </p:nvPr>
        </p:nvSpPr>
        <p:spPr>
          <a:xfrm>
            <a:off x="6160524" y="42173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82"/>
          <p:cNvSpPr>
            <a:spLocks noGrp="1"/>
          </p:cNvSpPr>
          <p:nvPr>
            <p:ph type="pic" sz="quarter" idx="15" hasCustomPrompt="1"/>
          </p:nvPr>
        </p:nvSpPr>
        <p:spPr>
          <a:xfrm>
            <a:off x="8986785" y="42173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1" y="1870129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 hasCustomPrompt="1"/>
          </p:nvPr>
        </p:nvSpPr>
        <p:spPr>
          <a:xfrm>
            <a:off x="3334262" y="18805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82"/>
          <p:cNvSpPr>
            <a:spLocks noGrp="1"/>
          </p:cNvSpPr>
          <p:nvPr>
            <p:ph type="pic" sz="quarter" idx="18" hasCustomPrompt="1"/>
          </p:nvPr>
        </p:nvSpPr>
        <p:spPr>
          <a:xfrm>
            <a:off x="6160524" y="18805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9" hasCustomPrompt="1"/>
          </p:nvPr>
        </p:nvSpPr>
        <p:spPr>
          <a:xfrm>
            <a:off x="8986785" y="18805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33628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1" y="1870129"/>
            <a:ext cx="2679033" cy="4484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 hasCustomPrompt="1"/>
          </p:nvPr>
        </p:nvSpPr>
        <p:spPr>
          <a:xfrm>
            <a:off x="3334262" y="1880557"/>
            <a:ext cx="2679033" cy="4484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82"/>
          <p:cNvSpPr>
            <a:spLocks noGrp="1"/>
          </p:cNvSpPr>
          <p:nvPr>
            <p:ph type="pic" sz="quarter" idx="18" hasCustomPrompt="1"/>
          </p:nvPr>
        </p:nvSpPr>
        <p:spPr>
          <a:xfrm>
            <a:off x="6160524" y="1880557"/>
            <a:ext cx="2679033" cy="4484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9" hasCustomPrompt="1"/>
          </p:nvPr>
        </p:nvSpPr>
        <p:spPr>
          <a:xfrm>
            <a:off x="8986785" y="1880557"/>
            <a:ext cx="2679033" cy="4484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89626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2"/>
          <p:cNvSpPr>
            <a:spLocks noGrp="1"/>
          </p:cNvSpPr>
          <p:nvPr>
            <p:ph type="pic" sz="quarter" idx="13" hasCustomPrompt="1"/>
          </p:nvPr>
        </p:nvSpPr>
        <p:spPr>
          <a:xfrm>
            <a:off x="3334262" y="42173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4" hasCustomPrompt="1"/>
          </p:nvPr>
        </p:nvSpPr>
        <p:spPr>
          <a:xfrm>
            <a:off x="6160524" y="42173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82"/>
          <p:cNvSpPr>
            <a:spLocks noGrp="1"/>
          </p:cNvSpPr>
          <p:nvPr>
            <p:ph type="pic" sz="quarter" idx="15" hasCustomPrompt="1"/>
          </p:nvPr>
        </p:nvSpPr>
        <p:spPr>
          <a:xfrm>
            <a:off x="8986785" y="42173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1" y="1870129"/>
            <a:ext cx="2679033" cy="45052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 hasCustomPrompt="1"/>
          </p:nvPr>
        </p:nvSpPr>
        <p:spPr>
          <a:xfrm>
            <a:off x="3334262" y="1880557"/>
            <a:ext cx="5505295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9" hasCustomPrompt="1"/>
          </p:nvPr>
        </p:nvSpPr>
        <p:spPr>
          <a:xfrm>
            <a:off x="8986785" y="18805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89547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2"/>
          <p:cNvSpPr>
            <a:spLocks noGrp="1"/>
          </p:cNvSpPr>
          <p:nvPr>
            <p:ph type="pic" sz="quarter" idx="13" hasCustomPrompt="1"/>
          </p:nvPr>
        </p:nvSpPr>
        <p:spPr>
          <a:xfrm>
            <a:off x="3334262" y="4217357"/>
            <a:ext cx="5505295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82"/>
          <p:cNvSpPr>
            <a:spLocks noGrp="1"/>
          </p:cNvSpPr>
          <p:nvPr>
            <p:ph type="pic" sz="quarter" idx="15" hasCustomPrompt="1"/>
          </p:nvPr>
        </p:nvSpPr>
        <p:spPr>
          <a:xfrm>
            <a:off x="8986785" y="42173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1" y="1870129"/>
            <a:ext cx="2679033" cy="44948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 hasCustomPrompt="1"/>
          </p:nvPr>
        </p:nvSpPr>
        <p:spPr>
          <a:xfrm>
            <a:off x="3334262" y="1880557"/>
            <a:ext cx="5505295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9" hasCustomPrompt="1"/>
          </p:nvPr>
        </p:nvSpPr>
        <p:spPr>
          <a:xfrm>
            <a:off x="8986785" y="18805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006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755333" y="479628"/>
            <a:ext cx="2889755" cy="2782427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755333" y="3595947"/>
            <a:ext cx="2889755" cy="2782427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5588000" y="479628"/>
            <a:ext cx="2889755" cy="2782427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588000" y="3595947"/>
            <a:ext cx="2889755" cy="2782427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2002023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9" hasCustomPrompt="1"/>
          </p:nvPr>
        </p:nvSpPr>
        <p:spPr>
          <a:xfrm>
            <a:off x="508002" y="1871311"/>
            <a:ext cx="1859636" cy="1553544"/>
          </a:xfrm>
          <a:custGeom>
            <a:avLst/>
            <a:gdLst>
              <a:gd name="connsiteX0" fmla="*/ 0 w 1394727"/>
              <a:gd name="connsiteY0" fmla="*/ 0 h 1165158"/>
              <a:gd name="connsiteX1" fmla="*/ 1394727 w 1394727"/>
              <a:gd name="connsiteY1" fmla="*/ 0 h 1165158"/>
              <a:gd name="connsiteX2" fmla="*/ 1394727 w 1394727"/>
              <a:gd name="connsiteY2" fmla="*/ 1165158 h 1165158"/>
              <a:gd name="connsiteX3" fmla="*/ 0 w 1394727"/>
              <a:gd name="connsiteY3" fmla="*/ 1165158 h 116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4727" h="1165158">
                <a:moveTo>
                  <a:pt x="0" y="0"/>
                </a:moveTo>
                <a:lnTo>
                  <a:pt x="1394727" y="0"/>
                </a:lnTo>
                <a:lnTo>
                  <a:pt x="1394727" y="1165158"/>
                </a:lnTo>
                <a:lnTo>
                  <a:pt x="0" y="11651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0" hasCustomPrompt="1"/>
          </p:nvPr>
        </p:nvSpPr>
        <p:spPr>
          <a:xfrm>
            <a:off x="4227274" y="1871311"/>
            <a:ext cx="1859636" cy="1553544"/>
          </a:xfrm>
          <a:custGeom>
            <a:avLst/>
            <a:gdLst>
              <a:gd name="connsiteX0" fmla="*/ 0 w 1394727"/>
              <a:gd name="connsiteY0" fmla="*/ 0 h 1165158"/>
              <a:gd name="connsiteX1" fmla="*/ 1394727 w 1394727"/>
              <a:gd name="connsiteY1" fmla="*/ 0 h 1165158"/>
              <a:gd name="connsiteX2" fmla="*/ 1394727 w 1394727"/>
              <a:gd name="connsiteY2" fmla="*/ 1165158 h 1165158"/>
              <a:gd name="connsiteX3" fmla="*/ 0 w 1394727"/>
              <a:gd name="connsiteY3" fmla="*/ 1165158 h 116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4727" h="1165158">
                <a:moveTo>
                  <a:pt x="0" y="0"/>
                </a:moveTo>
                <a:lnTo>
                  <a:pt x="1394727" y="0"/>
                </a:lnTo>
                <a:lnTo>
                  <a:pt x="1394727" y="1165158"/>
                </a:lnTo>
                <a:lnTo>
                  <a:pt x="0" y="11651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1" hasCustomPrompt="1"/>
          </p:nvPr>
        </p:nvSpPr>
        <p:spPr>
          <a:xfrm>
            <a:off x="7946546" y="1871311"/>
            <a:ext cx="1859636" cy="1553544"/>
          </a:xfrm>
          <a:custGeom>
            <a:avLst/>
            <a:gdLst>
              <a:gd name="connsiteX0" fmla="*/ 0 w 1394727"/>
              <a:gd name="connsiteY0" fmla="*/ 0 h 1165158"/>
              <a:gd name="connsiteX1" fmla="*/ 1394727 w 1394727"/>
              <a:gd name="connsiteY1" fmla="*/ 0 h 1165158"/>
              <a:gd name="connsiteX2" fmla="*/ 1394727 w 1394727"/>
              <a:gd name="connsiteY2" fmla="*/ 1165158 h 1165158"/>
              <a:gd name="connsiteX3" fmla="*/ 0 w 1394727"/>
              <a:gd name="connsiteY3" fmla="*/ 1165158 h 116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4727" h="1165158">
                <a:moveTo>
                  <a:pt x="0" y="0"/>
                </a:moveTo>
                <a:lnTo>
                  <a:pt x="1394727" y="0"/>
                </a:lnTo>
                <a:lnTo>
                  <a:pt x="1394727" y="1165158"/>
                </a:lnTo>
                <a:lnTo>
                  <a:pt x="0" y="11651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2" hasCustomPrompt="1"/>
          </p:nvPr>
        </p:nvSpPr>
        <p:spPr>
          <a:xfrm>
            <a:off x="9806182" y="3424855"/>
            <a:ext cx="1859636" cy="1553544"/>
          </a:xfrm>
          <a:custGeom>
            <a:avLst/>
            <a:gdLst>
              <a:gd name="connsiteX0" fmla="*/ 0 w 1394727"/>
              <a:gd name="connsiteY0" fmla="*/ 0 h 1165158"/>
              <a:gd name="connsiteX1" fmla="*/ 1394727 w 1394727"/>
              <a:gd name="connsiteY1" fmla="*/ 0 h 1165158"/>
              <a:gd name="connsiteX2" fmla="*/ 1394727 w 1394727"/>
              <a:gd name="connsiteY2" fmla="*/ 1165158 h 1165158"/>
              <a:gd name="connsiteX3" fmla="*/ 0 w 1394727"/>
              <a:gd name="connsiteY3" fmla="*/ 1165158 h 116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4727" h="1165158">
                <a:moveTo>
                  <a:pt x="0" y="0"/>
                </a:moveTo>
                <a:lnTo>
                  <a:pt x="1394727" y="0"/>
                </a:lnTo>
                <a:lnTo>
                  <a:pt x="1394727" y="1165158"/>
                </a:lnTo>
                <a:lnTo>
                  <a:pt x="0" y="11651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3" hasCustomPrompt="1"/>
          </p:nvPr>
        </p:nvSpPr>
        <p:spPr>
          <a:xfrm>
            <a:off x="6086910" y="3424855"/>
            <a:ext cx="1859636" cy="1553544"/>
          </a:xfrm>
          <a:custGeom>
            <a:avLst/>
            <a:gdLst>
              <a:gd name="connsiteX0" fmla="*/ 0 w 1394727"/>
              <a:gd name="connsiteY0" fmla="*/ 0 h 1165158"/>
              <a:gd name="connsiteX1" fmla="*/ 1394727 w 1394727"/>
              <a:gd name="connsiteY1" fmla="*/ 0 h 1165158"/>
              <a:gd name="connsiteX2" fmla="*/ 1394727 w 1394727"/>
              <a:gd name="connsiteY2" fmla="*/ 1165158 h 1165158"/>
              <a:gd name="connsiteX3" fmla="*/ 0 w 1394727"/>
              <a:gd name="connsiteY3" fmla="*/ 1165158 h 116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4727" h="1165158">
                <a:moveTo>
                  <a:pt x="0" y="0"/>
                </a:moveTo>
                <a:lnTo>
                  <a:pt x="1394727" y="0"/>
                </a:lnTo>
                <a:lnTo>
                  <a:pt x="1394727" y="1165158"/>
                </a:lnTo>
                <a:lnTo>
                  <a:pt x="0" y="11651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2367638" y="3424855"/>
            <a:ext cx="1859636" cy="1553544"/>
          </a:xfrm>
          <a:custGeom>
            <a:avLst/>
            <a:gdLst>
              <a:gd name="connsiteX0" fmla="*/ 0 w 1394727"/>
              <a:gd name="connsiteY0" fmla="*/ 0 h 1165158"/>
              <a:gd name="connsiteX1" fmla="*/ 1394727 w 1394727"/>
              <a:gd name="connsiteY1" fmla="*/ 0 h 1165158"/>
              <a:gd name="connsiteX2" fmla="*/ 1394727 w 1394727"/>
              <a:gd name="connsiteY2" fmla="*/ 1165158 h 1165158"/>
              <a:gd name="connsiteX3" fmla="*/ 0 w 1394727"/>
              <a:gd name="connsiteY3" fmla="*/ 1165158 h 116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4727" h="1165158">
                <a:moveTo>
                  <a:pt x="0" y="0"/>
                </a:moveTo>
                <a:lnTo>
                  <a:pt x="1394727" y="0"/>
                </a:lnTo>
                <a:lnTo>
                  <a:pt x="1394727" y="1165158"/>
                </a:lnTo>
                <a:lnTo>
                  <a:pt x="0" y="11651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0715715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VPD 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7620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6518638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651417" y="1884003"/>
            <a:ext cx="2870984" cy="287426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850508" y="1884003"/>
            <a:ext cx="2870984" cy="287426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8452325" y="1884003"/>
            <a:ext cx="2870984" cy="287426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45692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502853" y="2079752"/>
            <a:ext cx="2666201" cy="2670048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3355718" y="2079752"/>
            <a:ext cx="2666201" cy="2670048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6166005" y="2079752"/>
            <a:ext cx="2666201" cy="2670048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8999618" y="2079752"/>
            <a:ext cx="2666201" cy="2670048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77072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318933"/>
            <a:ext cx="12192000" cy="35306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1302853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733800"/>
            <a:ext cx="12192000" cy="311573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4459131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11573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2077416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08000" y="462013"/>
            <a:ext cx="5588000" cy="592916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7138845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071400" y="462013"/>
            <a:ext cx="5588000" cy="592916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8439112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08001" y="1841499"/>
            <a:ext cx="11157817" cy="229094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272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47079" y="6442082"/>
            <a:ext cx="479973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3754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4B9FE-21E6-4B09-A80A-6ECAFC8A0C01}" type="slidenum">
              <a:rPr kumimoji="0" lang="en-US" sz="1067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13754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2"/>
          <p:cNvSpPr txBox="1">
            <a:spLocks/>
          </p:cNvSpPr>
          <p:nvPr userDrawn="1"/>
        </p:nvSpPr>
        <p:spPr>
          <a:xfrm>
            <a:off x="514354" y="6553390"/>
            <a:ext cx="6197599" cy="14356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933" b="0" kern="1500">
                <a:solidFill>
                  <a:schemeClr val="bg1">
                    <a:lumMod val="75000"/>
                  </a:schemeClr>
                </a:solidFill>
              </a:rPr>
              <a:t>| Company Name</a:t>
            </a:r>
            <a:r>
              <a:rPr lang="en-US" sz="933" b="0" kern="1500" baseline="0">
                <a:solidFill>
                  <a:schemeClr val="bg1">
                    <a:lumMod val="75000"/>
                  </a:schemeClr>
                </a:solidFill>
              </a:rPr>
              <a:t> | </a:t>
            </a:r>
            <a:r>
              <a:rPr lang="en-US" sz="933" b="0" kern="1500">
                <a:solidFill>
                  <a:schemeClr val="bg1">
                    <a:lumMod val="75000"/>
                  </a:schemeClr>
                </a:solidFill>
              </a:rPr>
              <a:t>Date 2018</a:t>
            </a:r>
          </a:p>
        </p:txBody>
      </p:sp>
    </p:spTree>
    <p:extLst>
      <p:ext uri="{BB962C8B-B14F-4D97-AF65-F5344CB8AC3E}">
        <p14:creationId xmlns:p14="http://schemas.microsoft.com/office/powerpoint/2010/main" val="346096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  <p:sldLayoutId id="2147483743" r:id="rId83"/>
    <p:sldLayoutId id="2147483744" r:id="rId84"/>
    <p:sldLayoutId id="2147483745" r:id="rId85"/>
    <p:sldLayoutId id="2147483746" r:id="rId86"/>
    <p:sldLayoutId id="2147483747" r:id="rId87"/>
    <p:sldLayoutId id="2147483748" r:id="rId88"/>
    <p:sldLayoutId id="2147483749" r:id="rId89"/>
    <p:sldLayoutId id="2147483750" r:id="rId90"/>
    <p:sldLayoutId id="2147483751" r:id="rId91"/>
    <p:sldLayoutId id="2147483752" r:id="rId92"/>
    <p:sldLayoutId id="2147483753" r:id="rId93"/>
    <p:sldLayoutId id="2147483754" r:id="rId94"/>
    <p:sldLayoutId id="2147483755" r:id="rId95"/>
    <p:sldLayoutId id="2147483756" r:id="rId96"/>
    <p:sldLayoutId id="2147483757" r:id="rId97"/>
    <p:sldLayoutId id="2147483758" r:id="rId98"/>
    <p:sldLayoutId id="2147483759" r:id="rId99"/>
  </p:sldLayoutIdLst>
  <p:hf sldNum="0"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Data" Target="../diagrams/data1.xml"/><Relationship Id="rId5" Type="http://schemas.openxmlformats.org/officeDocument/2006/relationships/image" Target="../media/image8.jpeg"/><Relationship Id="rId10" Type="http://schemas.microsoft.com/office/2007/relationships/diagramDrawing" Target="../diagrams/drawing1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bs&amp;f">
            <a:extLst>
              <a:ext uri="{FF2B5EF4-FFF2-40B4-BE49-F238E27FC236}">
                <a16:creationId xmlns:a16="http://schemas.microsoft.com/office/drawing/2014/main" id="{C41E4D78-479A-4087-8FBB-A5C335726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505" y="476225"/>
            <a:ext cx="2438400" cy="91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6A75E40-17B2-4045-A58F-E65B7DCE05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225" y="-364349"/>
            <a:ext cx="4072532" cy="7249105"/>
          </a:xfrm>
          <a:prstGeom prst="rect">
            <a:avLst/>
          </a:prstGeom>
        </p:spPr>
      </p:pic>
      <p:pic>
        <p:nvPicPr>
          <p:cNvPr id="16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7ED4C6D3-B126-4FE1-9608-41FB70E2A7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-2007" y="0"/>
            <a:ext cx="4800000" cy="6858000"/>
          </a:xfrm>
          <a:prstGeom prst="rect">
            <a:avLst/>
          </a:prstGeom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A6CE15FA-6F14-4A73-9703-D2D6024A61B3}"/>
              </a:ext>
            </a:extLst>
          </p:cNvPr>
          <p:cNvSpPr/>
          <p:nvPr/>
        </p:nvSpPr>
        <p:spPr bwMode="auto">
          <a:xfrm>
            <a:off x="1" y="-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/>
            <a:endParaRPr lang="en-US" sz="3733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77673222-4BB6-4D60-B9F3-86FE88DAE71E}"/>
              </a:ext>
            </a:extLst>
          </p:cNvPr>
          <p:cNvSpPr/>
          <p:nvPr/>
        </p:nvSpPr>
        <p:spPr>
          <a:xfrm>
            <a:off x="503163" y="6210427"/>
            <a:ext cx="4005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nl-NL" sz="1600" b="1">
                <a:solidFill>
                  <a:srgbClr val="FFFFFF"/>
                </a:solidFill>
                <a:latin typeface="Fieldwork Geo" pitchFamily="2" charset="77"/>
                <a:ea typeface="MS Mincho"/>
                <a:cs typeface="Calibri" panose="020F0502020204030204" pitchFamily="34" charset="0"/>
              </a:rPr>
              <a:t>(plaats), (datum ) 2021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890706D-933A-49FB-9F23-37EE251C4F1E}"/>
              </a:ext>
            </a:extLst>
          </p:cNvPr>
          <p:cNvSpPr/>
          <p:nvPr/>
        </p:nvSpPr>
        <p:spPr>
          <a:xfrm>
            <a:off x="5218505" y="2147260"/>
            <a:ext cx="60590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0">
                <a:solidFill>
                  <a:schemeClr val="bg1">
                    <a:lumMod val="50000"/>
                  </a:schemeClr>
                </a:solidFill>
                <a:latin typeface="Fieldwork Geo"/>
              </a:rPr>
              <a:t>Organiseren uitstroom bijstandsgerechtigden (RUB) </a:t>
            </a:r>
            <a:endParaRPr lang="nl-NL" sz="2800">
              <a:solidFill>
                <a:schemeClr val="bg1">
                  <a:lumMod val="50000"/>
                </a:schemeClr>
              </a:solidFill>
              <a:latin typeface="Fieldwork Geo"/>
            </a:endParaRPr>
          </a:p>
          <a:p>
            <a:r>
              <a:rPr lang="nl-NL" sz="2800">
                <a:solidFill>
                  <a:schemeClr val="bg1">
                    <a:lumMod val="50000"/>
                  </a:schemeClr>
                </a:solidFill>
                <a:latin typeface="Fieldwork Geo"/>
              </a:rPr>
              <a:t>vanuit</a:t>
            </a:r>
            <a:r>
              <a:rPr lang="nl-NL" sz="2800" b="0">
                <a:solidFill>
                  <a:schemeClr val="bg1">
                    <a:lumMod val="50000"/>
                  </a:schemeClr>
                </a:solidFill>
                <a:latin typeface="Fieldwork Geo"/>
              </a:rPr>
              <a:t> Preventiecoalitie Schuldenaanpak en gezondheid</a:t>
            </a:r>
            <a:endParaRPr lang="nl-NL" sz="3600" b="1">
              <a:solidFill>
                <a:srgbClr val="262626">
                  <a:lumMod val="75000"/>
                  <a:lumOff val="25000"/>
                </a:srgbClr>
              </a:solidFill>
              <a:latin typeface="Fieldwork Geo Light" pitchFamily="2" charset="77"/>
              <a:ea typeface="MS Mincho"/>
              <a:cs typeface="Calibri" panose="020F0502020204030204" pitchFamily="34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149D520-E4EA-484B-A6C9-DCC272A1F4C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163" y="589084"/>
            <a:ext cx="4227830" cy="68453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57125DFC-C2F0-498A-AAA9-729810CA9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416" y="734656"/>
            <a:ext cx="39301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Voorbeeld presentatie plan van aanpak</a:t>
            </a:r>
            <a:endParaRPr kumimoji="0" lang="nl-NL" altLang="nl-N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FEC63C3-ABFD-41E3-87A2-709DECA2E1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49" y="4723929"/>
            <a:ext cx="4026584" cy="52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920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Stappenplan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822302" y="495285"/>
            <a:ext cx="5374433" cy="5891512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1800" b="1" dirty="0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Aanmelden gemeentepolis</a:t>
            </a:r>
          </a:p>
          <a:p>
            <a:pPr marL="0" indent="0">
              <a:buNone/>
            </a:pPr>
            <a:r>
              <a:rPr lang="nl-NL" sz="1867" dirty="0">
                <a:solidFill>
                  <a:schemeClr val="tx2">
                    <a:lumMod val="75000"/>
                    <a:lumOff val="25000"/>
                  </a:schemeClr>
                </a:solidFill>
                <a:latin typeface="Fieldwork Geo"/>
                <a:cs typeface="Arial"/>
              </a:rPr>
              <a:t> </a:t>
            </a:r>
            <a:endParaRPr lang="nl-NL" sz="1867" dirty="0"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 dirty="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sp>
        <p:nvSpPr>
          <p:cNvPr id="32" name="Afgeronde rechthoek 25">
            <a:extLst>
              <a:ext uri="{FF2B5EF4-FFF2-40B4-BE49-F238E27FC236}">
                <a16:creationId xmlns:a16="http://schemas.microsoft.com/office/drawing/2014/main" id="{8A96E164-790D-4DC7-A473-85A97DDC5560}"/>
              </a:ext>
            </a:extLst>
          </p:cNvPr>
          <p:cNvSpPr/>
          <p:nvPr/>
        </p:nvSpPr>
        <p:spPr>
          <a:xfrm>
            <a:off x="5330539" y="489114"/>
            <a:ext cx="491763" cy="426469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Tijdelijke aanduiding voor tekst 1">
            <a:extLst>
              <a:ext uri="{FF2B5EF4-FFF2-40B4-BE49-F238E27FC236}">
                <a16:creationId xmlns:a16="http://schemas.microsoft.com/office/drawing/2014/main" id="{812C749A-2551-47A5-B82F-A2E9FD8DE963}"/>
              </a:ext>
            </a:extLst>
          </p:cNvPr>
          <p:cNvSpPr txBox="1">
            <a:spLocks/>
          </p:cNvSpPr>
          <p:nvPr/>
        </p:nvSpPr>
        <p:spPr>
          <a:xfrm>
            <a:off x="5675018" y="1335882"/>
            <a:ext cx="5662494" cy="5086384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SzPct val="90000"/>
              <a:buFontTx/>
              <a:buBlip>
                <a:blip r:embed="rId5"/>
              </a:buBlip>
              <a:defRPr sz="1700" kern="1200" baseline="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68288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kern="120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1688" indent="-260350" algn="l" defTabSz="914400" rtl="0" eaLnBrk="1" latinLnBrk="0" hangingPunct="1">
              <a:spcBef>
                <a:spcPct val="20000"/>
              </a:spcBef>
              <a:buClr>
                <a:srgbClr val="C01E2E"/>
              </a:buClr>
              <a:buFont typeface="Arial" pitchFamily="34" charset="0"/>
              <a:buChar char="•"/>
              <a:tabLst>
                <a:tab pos="1168400" algn="l"/>
              </a:tabLst>
              <a:defRPr sz="1500" kern="1200">
                <a:solidFill>
                  <a:srgbClr val="62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Klantgesprekken en bepalen definitieve deelnemers;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Verzekeraar verzoeken om bronheffing bij betreffende mensen via CAK op te schorten;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Aanmelding nieuwe verzekering;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Start inhouden en doorbetalen en aflossing betalingsregeling.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kumimoji="0" lang="nl-NL" sz="1700" b="0" i="0" u="none" strike="noStrike" kern="1200" cap="none" spc="0" normalizeH="0" baseline="0" noProof="0" dirty="0">
              <a:ln>
                <a:noFill/>
              </a:ln>
              <a:solidFill>
                <a:srgbClr val="626252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0" indent="0" defTabSz="1219170">
              <a:spcBef>
                <a:spcPct val="20000"/>
              </a:spcBef>
              <a:buNone/>
            </a:pPr>
            <a:r>
              <a:rPr lang="nl-NL" sz="2000" b="1" dirty="0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     Opschorting bronheffing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effectLst/>
                <a:latin typeface="Fieldwork Geo"/>
                <a:ea typeface="Times New Roman" panose="02020603050405020304" pitchFamily="18" charset="0"/>
                <a:cs typeface="Times New Roman" panose="02020603050405020304" pitchFamily="18" charset="0"/>
              </a:rPr>
              <a:t>De zorgverzekeraar informeert het CAK over de datum van opschorting van de Bestuursrechtelijke premieheffing;</a:t>
            </a:r>
            <a:endParaRPr lang="nl-NL" sz="1600" dirty="0">
              <a:solidFill>
                <a:schemeClr val="bg1">
                  <a:lumMod val="50000"/>
                </a:schemeClr>
              </a:solidFill>
              <a:effectLst/>
              <a:latin typeface="Fieldwork Ge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effectLst/>
                <a:latin typeface="Fieldwork Geo"/>
                <a:ea typeface="Times New Roman" panose="02020603050405020304" pitchFamily="18" charset="0"/>
                <a:cs typeface="Times New Roman" panose="02020603050405020304" pitchFamily="18" charset="0"/>
              </a:rPr>
              <a:t>Gemeente stopt met ingang van dezelfde datum de inhouding van de bronheffing;</a:t>
            </a:r>
            <a:endParaRPr lang="nl-NL" sz="1600" dirty="0">
              <a:solidFill>
                <a:schemeClr val="bg1">
                  <a:lumMod val="50000"/>
                </a:schemeClr>
              </a:solidFill>
              <a:effectLst/>
              <a:latin typeface="Fieldwork Ge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effectLst/>
                <a:latin typeface="Fieldwork Geo"/>
                <a:ea typeface="Times New Roman" panose="02020603050405020304" pitchFamily="18" charset="0"/>
                <a:cs typeface="Times New Roman" panose="02020603050405020304" pitchFamily="18" charset="0"/>
              </a:rPr>
              <a:t>Gemeente zet deze om in een inhouding van de premie.</a:t>
            </a:r>
            <a:endParaRPr lang="nl-NL" sz="1600" dirty="0">
              <a:solidFill>
                <a:schemeClr val="bg1">
                  <a:lumMod val="50000"/>
                </a:schemeClr>
              </a:solidFill>
              <a:effectLst/>
              <a:latin typeface="Fieldwork Ge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5"/>
              </a:buBlip>
              <a:tabLst/>
              <a:defRPr/>
            </a:pPr>
            <a:endParaRPr kumimoji="0" lang="nl-NL" sz="1700" b="0" i="0" u="none" strike="noStrike" kern="1200" cap="none" spc="0" normalizeH="0" baseline="0" noProof="0" dirty="0">
              <a:ln>
                <a:noFill/>
              </a:ln>
              <a:solidFill>
                <a:srgbClr val="626252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2" name="Afgeronde rechthoek 25">
            <a:extLst>
              <a:ext uri="{FF2B5EF4-FFF2-40B4-BE49-F238E27FC236}">
                <a16:creationId xmlns:a16="http://schemas.microsoft.com/office/drawing/2014/main" id="{F1989620-FBF8-4D38-83FA-7D9782DED676}"/>
              </a:ext>
            </a:extLst>
          </p:cNvPr>
          <p:cNvSpPr/>
          <p:nvPr/>
        </p:nvSpPr>
        <p:spPr>
          <a:xfrm>
            <a:off x="5330539" y="3360174"/>
            <a:ext cx="491763" cy="426469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87498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Stappenplan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757065" y="485022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2133" b="1" dirty="0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     </a:t>
            </a:r>
            <a:r>
              <a:rPr lang="nl-NL" sz="1800" b="1" dirty="0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Monitoring en begeleiding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Regelmatig voortgang premiebetaling en aflossing monitoren;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Starten aangrenzende interventies (preventie);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Fieldwork Geo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Fieldwork Geo"/>
                <a:ea typeface="Calibri" panose="020F0502020204030204" pitchFamily="34" charset="0"/>
                <a:cs typeface="Helvetica" panose="020B0604020202020204" pitchFamily="34" charset="0"/>
              </a:rPr>
              <a:t>Gemeente monitort op inzet en resultaat bij dreigende uitval.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Fieldwork Ge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1800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nl-NL" sz="1800" b="1" dirty="0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      Einde RUB regeling/Nazorg</a:t>
            </a:r>
            <a:endParaRPr lang="nl-NL" sz="1800" dirty="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sp>
        <p:nvSpPr>
          <p:cNvPr id="32" name="Afgeronde rechthoek 25">
            <a:extLst>
              <a:ext uri="{FF2B5EF4-FFF2-40B4-BE49-F238E27FC236}">
                <a16:creationId xmlns:a16="http://schemas.microsoft.com/office/drawing/2014/main" id="{8A96E164-790D-4DC7-A473-85A97DDC5560}"/>
              </a:ext>
            </a:extLst>
          </p:cNvPr>
          <p:cNvSpPr/>
          <p:nvPr/>
        </p:nvSpPr>
        <p:spPr>
          <a:xfrm>
            <a:off x="5479882" y="485022"/>
            <a:ext cx="491763" cy="426469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" name="Tijdelijke aanduiding voor tekst 1">
            <a:extLst>
              <a:ext uri="{FF2B5EF4-FFF2-40B4-BE49-F238E27FC236}">
                <a16:creationId xmlns:a16="http://schemas.microsoft.com/office/drawing/2014/main" id="{AC42B885-8395-4380-BC75-8C3C302D4925}"/>
              </a:ext>
            </a:extLst>
          </p:cNvPr>
          <p:cNvSpPr txBox="1">
            <a:spLocks/>
          </p:cNvSpPr>
          <p:nvPr/>
        </p:nvSpPr>
        <p:spPr>
          <a:xfrm>
            <a:off x="5675018" y="1335882"/>
            <a:ext cx="5662494" cy="5086384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SzPct val="90000"/>
              <a:buFontTx/>
              <a:buBlip>
                <a:blip r:embed="rId5"/>
              </a:buBlip>
              <a:defRPr sz="1700" kern="1200" baseline="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68288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kern="120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1688" indent="-260350" algn="l" defTabSz="914400" rtl="0" eaLnBrk="1" latinLnBrk="0" hangingPunct="1">
              <a:spcBef>
                <a:spcPct val="20000"/>
              </a:spcBef>
              <a:buClr>
                <a:srgbClr val="C01E2E"/>
              </a:buClr>
              <a:buFont typeface="Arial" pitchFamily="34" charset="0"/>
              <a:buChar char="•"/>
              <a:tabLst>
                <a:tab pos="1168400" algn="l"/>
              </a:tabLst>
              <a:defRPr sz="1500" kern="1200">
                <a:solidFill>
                  <a:srgbClr val="62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kumimoji="0" lang="nl-NL" sz="1700" b="0" i="0" u="none" strike="noStrike" kern="1200" cap="none" spc="0" normalizeH="0" baseline="0" noProof="0">
              <a:ln>
                <a:noFill/>
              </a:ln>
              <a:solidFill>
                <a:srgbClr val="626252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2" name="Afgeronde rechthoek 25">
            <a:extLst>
              <a:ext uri="{FF2B5EF4-FFF2-40B4-BE49-F238E27FC236}">
                <a16:creationId xmlns:a16="http://schemas.microsoft.com/office/drawing/2014/main" id="{B0BA2ADA-31AA-4217-B039-8DEF5C968922}"/>
              </a:ext>
            </a:extLst>
          </p:cNvPr>
          <p:cNvSpPr/>
          <p:nvPr/>
        </p:nvSpPr>
        <p:spPr>
          <a:xfrm>
            <a:off x="5511183" y="2804511"/>
            <a:ext cx="491763" cy="426469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BE209BB-14AE-4D5E-97C3-BED1D2914B97}"/>
              </a:ext>
            </a:extLst>
          </p:cNvPr>
          <p:cNvSpPr txBox="1"/>
          <p:nvPr/>
        </p:nvSpPr>
        <p:spPr>
          <a:xfrm>
            <a:off x="5833689" y="3723616"/>
            <a:ext cx="609805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Fieldwork Geo"/>
                <a:ea typeface="Calibri" panose="020F0502020204030204" pitchFamily="34" charset="0"/>
                <a:cs typeface="Helvetica" panose="020B0604020202020204" pitchFamily="34" charset="0"/>
              </a:rPr>
              <a:t>Finale kwijting nog openstaande schuld na 36 maanden of eerder bij afkoop;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bg1">
                  <a:lumMod val="50000"/>
                </a:schemeClr>
              </a:solidFill>
              <a:latin typeface="Fieldwork Geo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effectLst/>
                <a:latin typeface="Fieldwork Geo"/>
                <a:ea typeface="Calibri" panose="020F0502020204030204" pitchFamily="34" charset="0"/>
                <a:cs typeface="Helvetica" panose="020B0604020202020204" pitchFamily="34" charset="0"/>
              </a:rPr>
              <a:t>CAK informeren dat schuldregeling succesvol is verlopen en definitief afmelden bij het CAK;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bg1">
                  <a:lumMod val="50000"/>
                </a:schemeClr>
              </a:solidFill>
              <a:effectLst/>
              <a:latin typeface="Fieldwork Geo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effectLst/>
                <a:latin typeface="Fieldwork Geo"/>
                <a:ea typeface="Calibri" panose="020F0502020204030204" pitchFamily="34" charset="0"/>
                <a:cs typeface="Helvetica" panose="020B0604020202020204" pitchFamily="34" charset="0"/>
              </a:rPr>
              <a:t>Gemeente benadert verzekerden actief (telefonisch en per brief) bij beëindiging;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bg1">
                  <a:lumMod val="50000"/>
                </a:schemeClr>
              </a:solidFill>
              <a:effectLst/>
              <a:latin typeface="Fieldwork Geo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effectLst/>
                <a:latin typeface="Fieldwork Geo"/>
                <a:ea typeface="Calibri" panose="020F0502020204030204" pitchFamily="34" charset="0"/>
                <a:cs typeface="Helvetica" panose="020B0604020202020204" pitchFamily="34" charset="0"/>
              </a:rPr>
              <a:t>Gemeente organiseert nazorg om uitval en recidive te voorkomen.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bg1">
                  <a:lumMod val="50000"/>
                </a:schemeClr>
              </a:solidFill>
              <a:effectLst/>
              <a:latin typeface="Fieldwork Geo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436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Vervolg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675018" y="471204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1800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Vervolg</a:t>
            </a:r>
          </a:p>
          <a:p>
            <a:pPr marL="0" indent="0">
              <a:buNone/>
            </a:pPr>
            <a:r>
              <a:rPr lang="nl-NL" sz="1867">
                <a:solidFill>
                  <a:schemeClr val="tx2">
                    <a:lumMod val="75000"/>
                    <a:lumOff val="25000"/>
                  </a:schemeClr>
                </a:solidFill>
                <a:latin typeface="Fieldwork Geo"/>
                <a:cs typeface="Arial"/>
              </a:rPr>
              <a:t> </a:t>
            </a:r>
            <a:endParaRPr lang="nl-NL" sz="1600" b="1">
              <a:latin typeface="Fieldwork Geo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1867"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sp>
        <p:nvSpPr>
          <p:cNvPr id="13" name="Tijdelijke aanduiding voor tekst 1">
            <a:extLst>
              <a:ext uri="{FF2B5EF4-FFF2-40B4-BE49-F238E27FC236}">
                <a16:creationId xmlns:a16="http://schemas.microsoft.com/office/drawing/2014/main" id="{192B706D-53D5-42BA-80F6-B6E50074C84B}"/>
              </a:ext>
            </a:extLst>
          </p:cNvPr>
          <p:cNvSpPr txBox="1">
            <a:spLocks/>
          </p:cNvSpPr>
          <p:nvPr/>
        </p:nvSpPr>
        <p:spPr>
          <a:xfrm>
            <a:off x="5675018" y="1335882"/>
            <a:ext cx="5662494" cy="5086384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SzPct val="90000"/>
              <a:buFontTx/>
              <a:buBlip>
                <a:blip r:embed="rId5"/>
              </a:buBlip>
              <a:defRPr sz="1700" kern="1200" baseline="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68288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kern="120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1688" indent="-260350" algn="l" defTabSz="914400" rtl="0" eaLnBrk="1" latinLnBrk="0" hangingPunct="1">
              <a:spcBef>
                <a:spcPct val="20000"/>
              </a:spcBef>
              <a:buClr>
                <a:srgbClr val="C01E2E"/>
              </a:buClr>
              <a:buFont typeface="Arial" pitchFamily="34" charset="0"/>
              <a:buChar char="•"/>
              <a:tabLst>
                <a:tab pos="1168400" algn="l"/>
              </a:tabLst>
              <a:defRPr sz="1500" kern="1200">
                <a:solidFill>
                  <a:srgbClr val="62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Verbinding andere (lopende) activiteiten preventie schulden en gezondheid (grote samenhang)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Ook andere interventies gericht op voorkomen instroom?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Start organisatie uitstroom organiseren nieuwe groepen (niet) bijstandsgerechtigden 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Fieldwork Geo"/>
            </a:endParaRP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Fieldwork Geo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5"/>
              </a:buBlip>
              <a:tabLst/>
              <a:defRPr/>
            </a:pPr>
            <a:endParaRPr kumimoji="0" lang="nl-NL" sz="1700" b="0" i="0" u="none" strike="noStrike" kern="1200" cap="none" spc="0" normalizeH="0" baseline="0" noProof="0">
              <a:ln>
                <a:noFill/>
              </a:ln>
              <a:solidFill>
                <a:srgbClr val="626252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091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Vervolg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675018" y="471204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1800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Ondersteuning vanuit BS&amp;F</a:t>
            </a:r>
          </a:p>
          <a:p>
            <a:pPr marL="0" indent="0">
              <a:buNone/>
            </a:pPr>
            <a:r>
              <a:rPr lang="nl-NL" sz="1867">
                <a:solidFill>
                  <a:schemeClr val="tx2">
                    <a:lumMod val="75000"/>
                    <a:lumOff val="25000"/>
                  </a:schemeClr>
                </a:solidFill>
                <a:latin typeface="Fieldwork Geo"/>
                <a:cs typeface="Arial"/>
              </a:rPr>
              <a:t> </a:t>
            </a:r>
            <a:endParaRPr lang="nl-NL" sz="1600" b="1">
              <a:latin typeface="Fieldwork Geo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1867"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sp>
        <p:nvSpPr>
          <p:cNvPr id="16" name="Tijdelijke aanduiding voor tekst 1">
            <a:extLst>
              <a:ext uri="{FF2B5EF4-FFF2-40B4-BE49-F238E27FC236}">
                <a16:creationId xmlns:a16="http://schemas.microsoft.com/office/drawing/2014/main" id="{694B3E22-2A46-4DC0-BEC6-0F9665890288}"/>
              </a:ext>
            </a:extLst>
          </p:cNvPr>
          <p:cNvSpPr txBox="1">
            <a:spLocks/>
          </p:cNvSpPr>
          <p:nvPr/>
        </p:nvSpPr>
        <p:spPr>
          <a:xfrm>
            <a:off x="5675018" y="1335882"/>
            <a:ext cx="5662494" cy="5086384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SzPct val="90000"/>
              <a:buFontTx/>
              <a:buBlip>
                <a:blip r:embed="rId5"/>
              </a:buBlip>
              <a:defRPr sz="1700" kern="1200" baseline="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68288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kern="120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1688" indent="-260350" algn="l" defTabSz="914400" rtl="0" eaLnBrk="1" latinLnBrk="0" hangingPunct="1">
              <a:spcBef>
                <a:spcPct val="20000"/>
              </a:spcBef>
              <a:buClr>
                <a:srgbClr val="C01E2E"/>
              </a:buClr>
              <a:buFont typeface="Arial" pitchFamily="34" charset="0"/>
              <a:buChar char="•"/>
              <a:tabLst>
                <a:tab pos="1168400" algn="l"/>
              </a:tabLst>
              <a:defRPr sz="1500" kern="1200">
                <a:solidFill>
                  <a:srgbClr val="62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Projectleiding/begeleiding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Klankbord: Leveren expertise/formats/best practices en zijn van vraagbaak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Kennisbank: Formats/handboeken, voorbeeldplanningen, -brieven etc.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3522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Vervolg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675018" y="471204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1800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Hoe nu verder? </a:t>
            </a:r>
          </a:p>
          <a:p>
            <a:pPr marL="0" indent="0">
              <a:buNone/>
            </a:pPr>
            <a:r>
              <a:rPr lang="nl-NL" sz="1867">
                <a:solidFill>
                  <a:schemeClr val="tx2">
                    <a:lumMod val="75000"/>
                    <a:lumOff val="25000"/>
                  </a:schemeClr>
                </a:solidFill>
                <a:latin typeface="Fieldwork Geo"/>
                <a:cs typeface="Arial"/>
              </a:rPr>
              <a:t> </a:t>
            </a:r>
            <a:endParaRPr lang="nl-NL" sz="1600" b="1">
              <a:latin typeface="Fieldwork Geo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1867"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sp>
        <p:nvSpPr>
          <p:cNvPr id="12" name="Tijdelijke aanduiding voor tekst 1">
            <a:extLst>
              <a:ext uri="{FF2B5EF4-FFF2-40B4-BE49-F238E27FC236}">
                <a16:creationId xmlns:a16="http://schemas.microsoft.com/office/drawing/2014/main" id="{C23CD495-2BDA-4529-AAD8-AD96E226E1C7}"/>
              </a:ext>
            </a:extLst>
          </p:cNvPr>
          <p:cNvSpPr txBox="1">
            <a:spLocks/>
          </p:cNvSpPr>
          <p:nvPr/>
        </p:nvSpPr>
        <p:spPr>
          <a:xfrm>
            <a:off x="5675018" y="1335882"/>
            <a:ext cx="5662494" cy="5086384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SzPct val="90000"/>
              <a:buFontTx/>
              <a:buBlip>
                <a:blip r:embed="rId5"/>
              </a:buBlip>
              <a:defRPr sz="1700" kern="1200" baseline="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68288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kern="120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1688" indent="-260350" algn="l" defTabSz="914400" rtl="0" eaLnBrk="1" latinLnBrk="0" hangingPunct="1">
              <a:spcBef>
                <a:spcPct val="20000"/>
              </a:spcBef>
              <a:buClr>
                <a:srgbClr val="C01E2E"/>
              </a:buClr>
              <a:buFont typeface="Arial" pitchFamily="34" charset="0"/>
              <a:buChar char="•"/>
              <a:tabLst>
                <a:tab pos="1168400" algn="l"/>
              </a:tabLst>
              <a:defRPr sz="1500" kern="1200">
                <a:solidFill>
                  <a:srgbClr val="62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626252"/>
                </a:solidFill>
                <a:effectLst/>
                <a:uLnTx/>
                <a:uFillTx/>
                <a:latin typeface="Fieldwork Geo"/>
              </a:rPr>
              <a:t>Keuze voor de RUB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rgbClr val="626252"/>
              </a:solidFill>
              <a:effectLst/>
              <a:uLnTx/>
              <a:uFillTx/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626252"/>
                </a:solidFill>
                <a:effectLst/>
                <a:uLnTx/>
                <a:uFillTx/>
                <a:latin typeface="Fieldwork Geo"/>
              </a:rPr>
              <a:t>Keuze voor de doelgroep?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rgbClr val="626252"/>
              </a:solidFill>
              <a:effectLst/>
              <a:uLnTx/>
              <a:uFillTx/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nl-NL" sz="1600">
                <a:latin typeface="Fieldwork Geo"/>
              </a:rPr>
              <a:t>Formele besluitvorming gemeente (collegebesluit?)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rgbClr val="626252"/>
              </a:solidFill>
              <a:effectLst/>
              <a:uLnTx/>
              <a:uFillTx/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626252"/>
                </a:solidFill>
                <a:effectLst/>
                <a:uLnTx/>
                <a:uFillTx/>
                <a:latin typeface="Fieldwork Geo"/>
              </a:rPr>
              <a:t>Document tussen zorgverzekeraar en gemeenten opstellen: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626252"/>
                </a:solidFill>
                <a:effectLst/>
                <a:uLnTx/>
                <a:uFillTx/>
                <a:latin typeface="Fieldwork Geo"/>
              </a:rPr>
              <a:t>Modelovereenkomst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rgbClr val="626252"/>
              </a:solidFill>
              <a:effectLst/>
              <a:uLnTx/>
              <a:uFillTx/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626252"/>
                </a:solidFill>
                <a:effectLst/>
                <a:uLnTx/>
                <a:uFillTx/>
                <a:latin typeface="Fieldwork Geo"/>
              </a:rPr>
              <a:t>Nadere afspraken zorgverzekeraar omtrent aanleveren documenten</a:t>
            </a:r>
          </a:p>
        </p:txBody>
      </p:sp>
    </p:spTree>
    <p:extLst>
      <p:ext uri="{BB962C8B-B14F-4D97-AF65-F5344CB8AC3E}">
        <p14:creationId xmlns:p14="http://schemas.microsoft.com/office/powerpoint/2010/main" val="1250621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Vervolg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675018" y="471204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1800" b="1" dirty="0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Tijdsplanning op hoofdlijnen bij start op 1 januari </a:t>
            </a:r>
          </a:p>
          <a:p>
            <a:pPr marL="0" indent="0">
              <a:buNone/>
            </a:pPr>
            <a:r>
              <a:rPr lang="nl-NL" sz="1867" dirty="0">
                <a:solidFill>
                  <a:schemeClr val="tx2">
                    <a:lumMod val="75000"/>
                    <a:lumOff val="25000"/>
                  </a:schemeClr>
                </a:solidFill>
                <a:latin typeface="Fieldwork Geo"/>
                <a:cs typeface="Arial"/>
              </a:rPr>
              <a:t> </a:t>
            </a:r>
            <a:endParaRPr lang="nl-NL" sz="1867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 dirty="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sp>
        <p:nvSpPr>
          <p:cNvPr id="12" name="Tijdelijke aanduiding voor tekst 1">
            <a:extLst>
              <a:ext uri="{FF2B5EF4-FFF2-40B4-BE49-F238E27FC236}">
                <a16:creationId xmlns:a16="http://schemas.microsoft.com/office/drawing/2014/main" id="{C23CD495-2BDA-4529-AAD8-AD96E226E1C7}"/>
              </a:ext>
            </a:extLst>
          </p:cNvPr>
          <p:cNvSpPr txBox="1">
            <a:spLocks/>
          </p:cNvSpPr>
          <p:nvPr/>
        </p:nvSpPr>
        <p:spPr>
          <a:xfrm>
            <a:off x="5675018" y="1335882"/>
            <a:ext cx="5662494" cy="5086384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SzPct val="90000"/>
              <a:buFontTx/>
              <a:buBlip>
                <a:blip r:embed="rId5"/>
              </a:buBlip>
              <a:defRPr sz="1700" kern="1200" baseline="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68288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kern="120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1688" indent="-260350" algn="l" defTabSz="914400" rtl="0" eaLnBrk="1" latinLnBrk="0" hangingPunct="1">
              <a:spcBef>
                <a:spcPct val="20000"/>
              </a:spcBef>
              <a:buClr>
                <a:srgbClr val="C01E2E"/>
              </a:buClr>
              <a:buFont typeface="Arial" pitchFamily="34" charset="0"/>
              <a:buChar char="•"/>
              <a:tabLst>
                <a:tab pos="1168400" algn="l"/>
              </a:tabLst>
              <a:defRPr sz="1500" kern="1200">
                <a:solidFill>
                  <a:srgbClr val="62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r>
              <a:rPr lang="nl-NL" sz="1600" dirty="0">
                <a:latin typeface="Fieldwork Geo"/>
              </a:rPr>
              <a:t>Voorbereiding  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latin typeface="Fieldwork Geo"/>
              </a:rPr>
              <a:t>Stap 1 en 2 stappenplan (besluitvorming, bepalen doelgroep en starten projectgroep): uiterlijk 1 oktober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lang="nl-NL" sz="1600" dirty="0">
              <a:latin typeface="Fieldwork Geo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r>
              <a:rPr lang="nl-NL" sz="1600" dirty="0">
                <a:latin typeface="Fieldwork Geo"/>
              </a:rPr>
              <a:t>Uitvoering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latin typeface="Fieldwork Geo"/>
              </a:rPr>
              <a:t>Stap 3 en 4 stappenplan (benaderen doelgroep en oplossen losse eindjes en nagekomen acties): uiterlijk 1 december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lang="nl-NL" sz="1600" dirty="0">
              <a:latin typeface="Fieldwork Geo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r>
              <a:rPr lang="nl-NL" sz="1600" dirty="0">
                <a:latin typeface="Fieldwork Geo"/>
              </a:rPr>
              <a:t>Afronding: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latin typeface="Fieldwork Geo"/>
              </a:rPr>
              <a:t>Stap 5 en 6 stappenplan: uiterlijk 1 maart na start </a:t>
            </a:r>
            <a:r>
              <a:rPr lang="nl-NL" sz="1600">
                <a:latin typeface="Fieldwork Geo"/>
              </a:rPr>
              <a:t>in januari</a:t>
            </a:r>
            <a:endParaRPr lang="nl-NL" sz="1600" dirty="0">
              <a:latin typeface="Fieldwork Geo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lang="nl-NL" sz="1600" dirty="0">
              <a:latin typeface="Fieldwork Geo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r>
              <a:rPr lang="nl-NL" sz="1600" dirty="0">
                <a:latin typeface="Fieldwork Geo"/>
              </a:rPr>
              <a:t>Overige opvolging:  in reguliere dienstverlening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lang="nl-NL" sz="1600" dirty="0">
              <a:latin typeface="Fieldwork Geo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lang="nl-NL" sz="1600" dirty="0"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endParaRPr lang="nl-NL" sz="1600" dirty="0"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626252"/>
              </a:solidFill>
              <a:effectLst/>
              <a:uLnTx/>
              <a:uFillTx/>
              <a:latin typeface="Fieldwork Geo"/>
            </a:endParaRPr>
          </a:p>
        </p:txBody>
      </p:sp>
    </p:spTree>
    <p:extLst>
      <p:ext uri="{BB962C8B-B14F-4D97-AF65-F5344CB8AC3E}">
        <p14:creationId xmlns:p14="http://schemas.microsoft.com/office/powerpoint/2010/main" val="1646189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ijdelijke aanduiding voor afbeelding 8" descr="Afbeelding met gebouw, buiten, fiets, man&#10;&#10;Automatisch gegenereerde beschrijving">
            <a:extLst>
              <a:ext uri="{FF2B5EF4-FFF2-40B4-BE49-F238E27FC236}">
                <a16:creationId xmlns:a16="http://schemas.microsoft.com/office/drawing/2014/main" id="{CD7710CC-3BC6-4D0D-B163-5B98EC997A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7" r="33234"/>
          <a:stretch/>
        </p:blipFill>
        <p:spPr>
          <a:xfrm flipH="1">
            <a:off x="-1" y="-1"/>
            <a:ext cx="4751295" cy="6858000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03FA190B-6209-4E40-9EC1-71B3AF9CD2F4}"/>
              </a:ext>
            </a:extLst>
          </p:cNvPr>
          <p:cNvSpPr/>
          <p:nvPr/>
        </p:nvSpPr>
        <p:spPr bwMode="auto">
          <a:xfrm>
            <a:off x="0" y="0"/>
            <a:ext cx="47512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C8437A7A-CDD4-42C9-95BA-8043E753C207}"/>
              </a:ext>
            </a:extLst>
          </p:cNvPr>
          <p:cNvSpPr txBox="1">
            <a:spLocks/>
          </p:cNvSpPr>
          <p:nvPr/>
        </p:nvSpPr>
        <p:spPr>
          <a:xfrm>
            <a:off x="831019" y="971223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VRAGEN?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0FD009B-6959-4373-B835-D1840A8D77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0" y="1274673"/>
            <a:ext cx="1133812" cy="459713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60154970-2C83-49AC-A61E-7F579EF5CB23}"/>
              </a:ext>
            </a:extLst>
          </p:cNvPr>
          <p:cNvSpPr/>
          <p:nvPr/>
        </p:nvSpPr>
        <p:spPr>
          <a:xfrm>
            <a:off x="5799950" y="2736156"/>
            <a:ext cx="46869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>
                <a:solidFill>
                  <a:schemeClr val="tx2">
                    <a:lumMod val="75000"/>
                    <a:lumOff val="25000"/>
                  </a:schemeClr>
                </a:solidFill>
                <a:latin typeface="Fieldwork Geo Light" pitchFamily="2" charset="77"/>
                <a:ea typeface="MS Mincho"/>
                <a:cs typeface="Calibri" panose="020F0502020204030204" pitchFamily="34" charset="0"/>
              </a:rPr>
              <a:t>Dank voor jullie aandacht en graag tot ziens!</a:t>
            </a:r>
            <a:endParaRPr lang="nl-NL" sz="1400">
              <a:solidFill>
                <a:srgbClr val="FF0000"/>
              </a:solidFill>
              <a:latin typeface="Fieldwork Geo Light" pitchFamily="2" charset="77"/>
              <a:ea typeface="MS Mincho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015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 descr="Afbeelding met gebouw, buiten, fiets, man&#10;&#10;Automatisch gegenereerde beschrijving">
            <a:extLst>
              <a:ext uri="{FF2B5EF4-FFF2-40B4-BE49-F238E27FC236}">
                <a16:creationId xmlns:a16="http://schemas.microsoft.com/office/drawing/2014/main" id="{2C17E287-3B8F-4DCB-BA07-AB1311DA8F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8" r="12968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1" y="2296726"/>
            <a:ext cx="7924801" cy="41656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867">
              <a:latin typeface="Fieldwork Geo"/>
            </a:endParaRPr>
          </a:p>
        </p:txBody>
      </p:sp>
      <p:sp>
        <p:nvSpPr>
          <p:cNvPr id="28" name="Inhaltsplatzhalter 4"/>
          <p:cNvSpPr txBox="1">
            <a:spLocks/>
          </p:cNvSpPr>
          <p:nvPr/>
        </p:nvSpPr>
        <p:spPr>
          <a:xfrm>
            <a:off x="1473615" y="3925667"/>
            <a:ext cx="2925589" cy="27571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600" b="1">
                <a:latin typeface="Fieldwork Geo"/>
              </a:rPr>
              <a:t>INLEIDING </a:t>
            </a:r>
            <a:endParaRPr lang="en-US" sz="1600">
              <a:latin typeface="Fieldwork Geo"/>
            </a:endParaRPr>
          </a:p>
        </p:txBody>
      </p:sp>
      <p:sp>
        <p:nvSpPr>
          <p:cNvPr id="29" name="Inhaltsplatzhalter 4"/>
          <p:cNvSpPr txBox="1">
            <a:spLocks/>
          </p:cNvSpPr>
          <p:nvPr/>
        </p:nvSpPr>
        <p:spPr>
          <a:xfrm>
            <a:off x="736715" y="3736092"/>
            <a:ext cx="698500" cy="64344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3733" b="1">
                <a:latin typeface="Fieldwork Geo"/>
              </a:rPr>
              <a:t>01</a:t>
            </a:r>
            <a:endParaRPr lang="en-US" sz="2667">
              <a:latin typeface="Fieldwork Geo"/>
            </a:endParaRPr>
          </a:p>
        </p:txBody>
      </p:sp>
      <p:sp>
        <p:nvSpPr>
          <p:cNvPr id="30" name="Inhaltsplatzhalter 4"/>
          <p:cNvSpPr txBox="1">
            <a:spLocks/>
          </p:cNvSpPr>
          <p:nvPr/>
        </p:nvSpPr>
        <p:spPr>
          <a:xfrm>
            <a:off x="5181600" y="3925667"/>
            <a:ext cx="2501957" cy="27571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600" b="1">
                <a:latin typeface="Fieldwork Geo"/>
              </a:rPr>
              <a:t>AANDACHTSPUNTEN</a:t>
            </a:r>
            <a:endParaRPr lang="en-US" sz="1333">
              <a:latin typeface="Fieldwork Geo"/>
            </a:endParaRPr>
          </a:p>
        </p:txBody>
      </p:sp>
      <p:sp>
        <p:nvSpPr>
          <p:cNvPr id="31" name="Inhaltsplatzhalter 4"/>
          <p:cNvSpPr txBox="1">
            <a:spLocks/>
          </p:cNvSpPr>
          <p:nvPr/>
        </p:nvSpPr>
        <p:spPr>
          <a:xfrm>
            <a:off x="4450538" y="3736092"/>
            <a:ext cx="698500" cy="64344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3733" b="1">
                <a:latin typeface="Fieldwork Geo"/>
              </a:rPr>
              <a:t>03</a:t>
            </a:r>
            <a:endParaRPr lang="en-US" sz="2667">
              <a:latin typeface="Fieldwork Geo"/>
            </a:endParaRPr>
          </a:p>
        </p:txBody>
      </p:sp>
      <p:sp>
        <p:nvSpPr>
          <p:cNvPr id="34" name="Inhaltsplatzhalter 4"/>
          <p:cNvSpPr txBox="1">
            <a:spLocks/>
          </p:cNvSpPr>
          <p:nvPr/>
        </p:nvSpPr>
        <p:spPr>
          <a:xfrm>
            <a:off x="1497709" y="5255506"/>
            <a:ext cx="3136785" cy="27571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600" b="1">
                <a:latin typeface="Fieldwork Geo"/>
              </a:rPr>
              <a:t>STAPPENPLAN </a:t>
            </a:r>
            <a:endParaRPr lang="en-US" sz="1333">
              <a:latin typeface="Fieldwork Geo"/>
            </a:endParaRPr>
          </a:p>
        </p:txBody>
      </p:sp>
      <p:sp>
        <p:nvSpPr>
          <p:cNvPr id="35" name="Inhaltsplatzhalter 4"/>
          <p:cNvSpPr txBox="1">
            <a:spLocks/>
          </p:cNvSpPr>
          <p:nvPr/>
        </p:nvSpPr>
        <p:spPr>
          <a:xfrm>
            <a:off x="766647" y="4990169"/>
            <a:ext cx="698500" cy="64344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3733" b="1">
                <a:latin typeface="Fieldwork Geo"/>
              </a:rPr>
              <a:t>02</a:t>
            </a:r>
            <a:endParaRPr lang="en-US" sz="2667">
              <a:latin typeface="Fieldwork Geo"/>
            </a:endParaRPr>
          </a:p>
        </p:txBody>
      </p:sp>
      <p:sp>
        <p:nvSpPr>
          <p:cNvPr id="36" name="Inhaltsplatzhalter 4"/>
          <p:cNvSpPr txBox="1">
            <a:spLocks/>
          </p:cNvSpPr>
          <p:nvPr/>
        </p:nvSpPr>
        <p:spPr>
          <a:xfrm>
            <a:off x="5181600" y="5237520"/>
            <a:ext cx="2501957" cy="27571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600" b="1">
                <a:latin typeface="Fieldwork Geo"/>
              </a:rPr>
              <a:t>VERVOLG</a:t>
            </a:r>
            <a:endParaRPr lang="en-US" sz="1333">
              <a:latin typeface="Fieldwork Geo"/>
            </a:endParaRPr>
          </a:p>
        </p:txBody>
      </p:sp>
      <p:sp>
        <p:nvSpPr>
          <p:cNvPr id="37" name="Inhaltsplatzhalter 4"/>
          <p:cNvSpPr txBox="1">
            <a:spLocks/>
          </p:cNvSpPr>
          <p:nvPr/>
        </p:nvSpPr>
        <p:spPr>
          <a:xfrm>
            <a:off x="4450539" y="5053656"/>
            <a:ext cx="698500" cy="64344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3733" b="1">
                <a:latin typeface="Fieldwork Geo"/>
              </a:rPr>
              <a:t>04</a:t>
            </a:r>
            <a:endParaRPr lang="en-US" sz="2667">
              <a:latin typeface="Fieldwork Geo"/>
            </a:endParaRP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C6FD3B25-BE34-4B97-846B-6447C8117C3D}"/>
              </a:ext>
            </a:extLst>
          </p:cNvPr>
          <p:cNvSpPr txBox="1">
            <a:spLocks/>
          </p:cNvSpPr>
          <p:nvPr/>
        </p:nvSpPr>
        <p:spPr>
          <a:xfrm>
            <a:off x="849115" y="2488951"/>
            <a:ext cx="5738891" cy="65665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67" b="1" err="1">
                <a:solidFill>
                  <a:schemeClr val="bg1"/>
                </a:solidFill>
                <a:latin typeface="Fieldwork Geo"/>
              </a:rPr>
              <a:t>Inhoud</a:t>
            </a:r>
            <a:endParaRPr lang="en-US" sz="13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4" name="Picture 2" descr="Afbeeldingsresultaat voor bs&amp;f">
            <a:extLst>
              <a:ext uri="{FF2B5EF4-FFF2-40B4-BE49-F238E27FC236}">
                <a16:creationId xmlns:a16="http://schemas.microsoft.com/office/drawing/2014/main" id="{7EEBBF98-541F-4A47-9836-4232D92C1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54808"/>
            <a:ext cx="2438400" cy="91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8DB5632C-8FBA-4FBB-B5F0-3334084770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83" y="3069009"/>
            <a:ext cx="1133812" cy="45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96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4" grpId="0"/>
      <p:bldP spid="35" grpId="0"/>
      <p:bldP spid="36" grpId="0"/>
      <p:bldP spid="37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Inleiding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675018" y="471204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1800" b="1" dirty="0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Preventiecoalitie Schulden en Gezondheid</a:t>
            </a:r>
          </a:p>
          <a:p>
            <a:pPr marL="0" indent="0">
              <a:buNone/>
            </a:pPr>
            <a:endParaRPr lang="nl-NL" sz="1867" dirty="0">
              <a:latin typeface="Fieldwork Ge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latin typeface="Fieldwork Geo"/>
                <a:cs typeface="Arial"/>
              </a:rPr>
              <a:t>De zorgverzekering is bij inwoners met een laag inkomen schuldenpost nummer één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latin typeface="Fieldwork Geo"/>
                <a:cs typeface="Arial"/>
              </a:rPr>
              <a:t>Om gezondheidswinst te behalen belangrijk de financiële situatie te verbeteren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latin typeface="Fieldwork Geo"/>
                <a:cs typeface="Arial"/>
              </a:rPr>
              <a:t>Bijstandsgerechtigden de Regeling Uitstroom Bijstandsgerechtigden (RUB) aanbieden gekoppeld aan </a:t>
            </a:r>
            <a:r>
              <a:rPr lang="nl-NL" sz="1800" dirty="0" err="1">
                <a:latin typeface="Fieldwork Geo"/>
                <a:cs typeface="Arial"/>
              </a:rPr>
              <a:t>vroegsignalering</a:t>
            </a:r>
            <a:r>
              <a:rPr lang="nl-NL" sz="1800" dirty="0">
                <a:latin typeface="Fieldwork Geo"/>
                <a:cs typeface="Arial"/>
              </a:rPr>
              <a:t> en activiteiten op het gebied van gezondheidspreventie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b="1" dirty="0">
                <a:latin typeface="Fieldwork Geo"/>
                <a:cs typeface="Arial"/>
              </a:rPr>
              <a:t>Doel preventiecoalitie</a:t>
            </a:r>
            <a:r>
              <a:rPr lang="nl-NL" sz="1800" dirty="0">
                <a:latin typeface="Fieldwork Geo"/>
                <a:cs typeface="Arial"/>
              </a:rPr>
              <a:t>: door hulp bij inzet van de RUB en bevorderen van preventieactiviteiten het voor gemeenten eenvoudiger maken de kwetsbare doelgroep te bereiken en te ondersteunen</a:t>
            </a:r>
          </a:p>
          <a:p>
            <a:pPr marL="0" indent="0">
              <a:buNone/>
            </a:pPr>
            <a:endParaRPr lang="nl-NL" sz="1867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2400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1600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2133" i="1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spcBef>
                <a:spcPct val="20000"/>
              </a:spcBef>
              <a:buNone/>
            </a:pPr>
            <a:endParaRPr lang="nl-NL" sz="2133" b="1" dirty="0">
              <a:solidFill>
                <a:srgbClr val="676854"/>
              </a:solidFill>
              <a:latin typeface="Fieldwork Geo"/>
              <a:cs typeface="Arial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867" dirty="0">
              <a:solidFill>
                <a:srgbClr val="676854"/>
              </a:solidFill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 dirty="0">
              <a:solidFill>
                <a:srgbClr val="676854"/>
              </a:solidFill>
              <a:latin typeface="Fieldwork Ge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3001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0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Inleiding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675018" y="471204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b="1">
                <a:solidFill>
                  <a:schemeClr val="bg1">
                    <a:lumMod val="50000"/>
                  </a:schemeClr>
                </a:solidFill>
                <a:latin typeface="Fieldwork Geo"/>
                <a:cs typeface="Arial"/>
              </a:rPr>
              <a:t>Schuldenaanpak: Regeling Uitstroom  Bijstandsgerechtigden (RUB)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1867">
              <a:solidFill>
                <a:schemeClr val="bg1">
                  <a:lumMod val="50000"/>
                </a:schemeClr>
              </a:solidFill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240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160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2133" i="1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spcBef>
                <a:spcPct val="20000"/>
              </a:spcBef>
              <a:buNone/>
            </a:pPr>
            <a:endParaRPr lang="nl-NL" sz="2133" b="1">
              <a:solidFill>
                <a:srgbClr val="676854"/>
              </a:solidFill>
              <a:latin typeface="Fieldwork Geo"/>
              <a:cs typeface="Arial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867">
              <a:solidFill>
                <a:srgbClr val="676854"/>
              </a:solidFill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47683DF-62AC-4DCC-9D87-7B2B3FF641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3291847"/>
              </p:ext>
            </p:extLst>
          </p:nvPr>
        </p:nvGraphicFramePr>
        <p:xfrm>
          <a:off x="4910674" y="1335882"/>
          <a:ext cx="7171735" cy="4959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681850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Inleiding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241707" y="767746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1800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Analyse doelgroep</a:t>
            </a:r>
          </a:p>
          <a:p>
            <a:pPr marL="0" indent="0">
              <a:buNone/>
            </a:pPr>
            <a:endParaRPr lang="nl-NL" sz="1867"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240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160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2133" i="1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spcBef>
                <a:spcPct val="20000"/>
              </a:spcBef>
              <a:buNone/>
            </a:pPr>
            <a:endParaRPr lang="nl-NL" sz="2133" b="1">
              <a:solidFill>
                <a:srgbClr val="676854"/>
              </a:solidFill>
              <a:latin typeface="Fieldwork Geo"/>
              <a:cs typeface="Arial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867">
              <a:solidFill>
                <a:srgbClr val="676854"/>
              </a:solidFill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95C8C6B9-A19A-4938-B6B3-ACB6539BA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399" y="1673555"/>
            <a:ext cx="6657975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9A4DBD68-2427-40F2-B1E3-078A4776B3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642574"/>
              </p:ext>
            </p:extLst>
          </p:nvPr>
        </p:nvGraphicFramePr>
        <p:xfrm>
          <a:off x="5241707" y="5468058"/>
          <a:ext cx="965200" cy="220980"/>
        </p:xfrm>
        <a:graphic>
          <a:graphicData uri="http://schemas.openxmlformats.org/drawingml/2006/table">
            <a:tbl>
              <a:tblPr/>
              <a:tblGrid>
                <a:gridCol w="965200">
                  <a:extLst>
                    <a:ext uri="{9D8B030D-6E8A-4147-A177-3AD203B41FA5}">
                      <a16:colId xmlns:a16="http://schemas.microsoft.com/office/drawing/2014/main" val="40963929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ieldwork Geo"/>
                        </a:rPr>
                        <a:t>BRON: CBS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64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1212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Inleiding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675018" y="471204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1800" b="1" dirty="0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Doelgroep gemeente X  (logo gemeente toevoegen)</a:t>
            </a:r>
          </a:p>
          <a:p>
            <a:pPr marL="0" indent="0">
              <a:buNone/>
            </a:pPr>
            <a:endParaRPr lang="nl-NL" sz="1867" b="1" dirty="0">
              <a:solidFill>
                <a:schemeClr val="tx2">
                  <a:lumMod val="75000"/>
                  <a:lumOff val="25000"/>
                </a:schemeClr>
              </a:solidFill>
              <a:latin typeface="Fieldwork Geo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>
                    <a:lumMod val="50000"/>
                  </a:schemeClr>
                </a:solidFill>
                <a:latin typeface="Fieldwork Geo"/>
                <a:cs typeface="Arial"/>
              </a:rPr>
              <a:t>Aantal wanbetalers in gemeente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>
                    <a:lumMod val="50000"/>
                  </a:schemeClr>
                </a:solidFill>
                <a:latin typeface="Fieldwork Geo"/>
                <a:cs typeface="Arial"/>
              </a:rPr>
              <a:t>Aantal wanbetalers in uitkering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>
                    <a:lumMod val="50000"/>
                  </a:schemeClr>
                </a:solidFill>
                <a:latin typeface="Fieldwork Geo"/>
                <a:cs typeface="Arial"/>
              </a:rPr>
              <a:t>Aantal wanbetalers bij </a:t>
            </a:r>
            <a:r>
              <a:rPr lang="nl-NL" sz="1800">
                <a:solidFill>
                  <a:schemeClr val="bg1">
                    <a:lumMod val="50000"/>
                  </a:schemeClr>
                </a:solidFill>
                <a:latin typeface="Fieldwork Geo"/>
                <a:cs typeface="Arial"/>
              </a:rPr>
              <a:t>De Friesland </a:t>
            </a:r>
            <a:endParaRPr lang="nl-NL" sz="1800" dirty="0">
              <a:solidFill>
                <a:schemeClr val="bg1">
                  <a:lumMod val="50000"/>
                </a:schemeClr>
              </a:solidFill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00" dirty="0">
              <a:solidFill>
                <a:schemeClr val="tx1">
                  <a:lumMod val="75000"/>
                  <a:lumOff val="25000"/>
                </a:schemeClr>
              </a:solidFill>
              <a:latin typeface="Fieldwork Geo"/>
            </a:endParaRPr>
          </a:p>
          <a:p>
            <a:pPr marL="0" indent="0">
              <a:buNone/>
            </a:pPr>
            <a:endParaRPr lang="nl-NL" sz="2400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1600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2133" i="1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spcBef>
                <a:spcPct val="20000"/>
              </a:spcBef>
              <a:buNone/>
            </a:pPr>
            <a:endParaRPr lang="nl-NL" sz="2133" b="1" dirty="0">
              <a:solidFill>
                <a:srgbClr val="676854"/>
              </a:solidFill>
              <a:latin typeface="Fieldwork Geo"/>
              <a:cs typeface="Arial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867" dirty="0">
              <a:solidFill>
                <a:srgbClr val="676854"/>
              </a:solidFill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 dirty="0">
              <a:solidFill>
                <a:srgbClr val="676854"/>
              </a:solidFill>
              <a:latin typeface="Fieldwork Ge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0683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Stappenplan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675018" y="471204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1800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Stappen (afhankelijk van beleidskeuzes)</a:t>
            </a:r>
          </a:p>
          <a:p>
            <a:pPr marL="0" indent="0">
              <a:buNone/>
            </a:pPr>
            <a:r>
              <a:rPr lang="nl-NL" sz="1867">
                <a:solidFill>
                  <a:schemeClr val="tx2">
                    <a:lumMod val="75000"/>
                    <a:lumOff val="25000"/>
                  </a:schemeClr>
                </a:solidFill>
                <a:latin typeface="Fieldwork Geo"/>
                <a:cs typeface="Arial"/>
              </a:rPr>
              <a:t> </a:t>
            </a:r>
            <a:endParaRPr lang="nl-NL" sz="1867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240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160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2133" i="1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spcBef>
                <a:spcPct val="20000"/>
              </a:spcBef>
              <a:buNone/>
            </a:pPr>
            <a:endParaRPr lang="nl-NL" sz="2133" b="1">
              <a:solidFill>
                <a:srgbClr val="676854"/>
              </a:solidFill>
              <a:latin typeface="Fieldwork Geo"/>
              <a:cs typeface="Arial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867">
              <a:solidFill>
                <a:srgbClr val="676854"/>
              </a:solidFill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sp>
        <p:nvSpPr>
          <p:cNvPr id="8" name="Freeform 56">
            <a:extLst>
              <a:ext uri="{FF2B5EF4-FFF2-40B4-BE49-F238E27FC236}">
                <a16:creationId xmlns:a16="http://schemas.microsoft.com/office/drawing/2014/main" id="{DF59DCC8-D2FE-4CAE-ABAD-C8D3A866D79B}"/>
              </a:ext>
            </a:extLst>
          </p:cNvPr>
          <p:cNvSpPr>
            <a:spLocks/>
          </p:cNvSpPr>
          <p:nvPr/>
        </p:nvSpPr>
        <p:spPr bwMode="auto">
          <a:xfrm>
            <a:off x="6388250" y="2125537"/>
            <a:ext cx="4727524" cy="43204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6" y="0"/>
              </a:cxn>
              <a:cxn ang="0">
                <a:pos x="806" y="0"/>
              </a:cxn>
              <a:cxn ang="0">
                <a:pos x="806" y="255"/>
              </a:cxn>
              <a:cxn ang="0">
                <a:pos x="806" y="255"/>
              </a:cxn>
              <a:cxn ang="0">
                <a:pos x="0" y="255"/>
              </a:cxn>
              <a:cxn ang="0">
                <a:pos x="0" y="25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806" h="255">
                <a:moveTo>
                  <a:pt x="0" y="0"/>
                </a:moveTo>
                <a:lnTo>
                  <a:pt x="806" y="0"/>
                </a:lnTo>
                <a:lnTo>
                  <a:pt x="806" y="0"/>
                </a:lnTo>
                <a:lnTo>
                  <a:pt x="806" y="255"/>
                </a:lnTo>
                <a:lnTo>
                  <a:pt x="806" y="255"/>
                </a:lnTo>
                <a:lnTo>
                  <a:pt x="0" y="255"/>
                </a:lnTo>
                <a:lnTo>
                  <a:pt x="0" y="25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b="1"/>
          </a:p>
        </p:txBody>
      </p:sp>
      <p:sp>
        <p:nvSpPr>
          <p:cNvPr id="12" name="Rectangle 57">
            <a:extLst>
              <a:ext uri="{FF2B5EF4-FFF2-40B4-BE49-F238E27FC236}">
                <a16:creationId xmlns:a16="http://schemas.microsoft.com/office/drawing/2014/main" id="{81DE28D6-1733-42D5-9FFC-A045DE046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375" y="2149598"/>
            <a:ext cx="456916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1600">
                <a:solidFill>
                  <a:schemeClr val="bg1"/>
                </a:solidFill>
                <a:latin typeface="Fieldwork Geo"/>
              </a:rPr>
              <a:t>Bepalen doelgroep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56">
            <a:extLst>
              <a:ext uri="{FF2B5EF4-FFF2-40B4-BE49-F238E27FC236}">
                <a16:creationId xmlns:a16="http://schemas.microsoft.com/office/drawing/2014/main" id="{DA98278C-8800-4DF7-BB02-32F55C407F3D}"/>
              </a:ext>
            </a:extLst>
          </p:cNvPr>
          <p:cNvSpPr>
            <a:spLocks/>
          </p:cNvSpPr>
          <p:nvPr/>
        </p:nvSpPr>
        <p:spPr bwMode="auto">
          <a:xfrm>
            <a:off x="6363246" y="3688364"/>
            <a:ext cx="4752528" cy="49037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6" y="0"/>
              </a:cxn>
              <a:cxn ang="0">
                <a:pos x="806" y="0"/>
              </a:cxn>
              <a:cxn ang="0">
                <a:pos x="806" y="255"/>
              </a:cxn>
              <a:cxn ang="0">
                <a:pos x="806" y="255"/>
              </a:cxn>
              <a:cxn ang="0">
                <a:pos x="0" y="255"/>
              </a:cxn>
              <a:cxn ang="0">
                <a:pos x="0" y="25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806" h="255">
                <a:moveTo>
                  <a:pt x="0" y="0"/>
                </a:moveTo>
                <a:lnTo>
                  <a:pt x="806" y="0"/>
                </a:lnTo>
                <a:lnTo>
                  <a:pt x="806" y="0"/>
                </a:lnTo>
                <a:lnTo>
                  <a:pt x="806" y="255"/>
                </a:lnTo>
                <a:lnTo>
                  <a:pt x="806" y="255"/>
                </a:lnTo>
                <a:lnTo>
                  <a:pt x="0" y="255"/>
                </a:lnTo>
                <a:lnTo>
                  <a:pt x="0" y="25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b="1"/>
          </a:p>
        </p:txBody>
      </p:sp>
      <p:sp>
        <p:nvSpPr>
          <p:cNvPr id="16" name="Rectangle 57">
            <a:extLst>
              <a:ext uri="{FF2B5EF4-FFF2-40B4-BE49-F238E27FC236}">
                <a16:creationId xmlns:a16="http://schemas.microsoft.com/office/drawing/2014/main" id="{19000A17-8C27-4221-99CE-D27AA86F0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7432" y="3677581"/>
            <a:ext cx="460110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1600" dirty="0">
                <a:solidFill>
                  <a:schemeClr val="bg1"/>
                </a:solidFill>
                <a:latin typeface="Fieldwork Geo"/>
              </a:rPr>
              <a:t>Aanmelden gemeentepolis</a:t>
            </a:r>
            <a:endParaRPr kumimoji="0" lang="nl-N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eldwork Geo"/>
              <a:cs typeface="Arial" pitchFamily="34" charset="0"/>
            </a:endParaRPr>
          </a:p>
        </p:txBody>
      </p:sp>
      <p:sp>
        <p:nvSpPr>
          <p:cNvPr id="17" name="Freeform 56">
            <a:extLst>
              <a:ext uri="{FF2B5EF4-FFF2-40B4-BE49-F238E27FC236}">
                <a16:creationId xmlns:a16="http://schemas.microsoft.com/office/drawing/2014/main" id="{0F6A9281-28E4-4CA7-9DB3-693ECA861EDE}"/>
              </a:ext>
            </a:extLst>
          </p:cNvPr>
          <p:cNvSpPr>
            <a:spLocks/>
          </p:cNvSpPr>
          <p:nvPr/>
        </p:nvSpPr>
        <p:spPr bwMode="auto">
          <a:xfrm>
            <a:off x="6388250" y="4483471"/>
            <a:ext cx="4727524" cy="43204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6" y="0"/>
              </a:cxn>
              <a:cxn ang="0">
                <a:pos x="806" y="0"/>
              </a:cxn>
              <a:cxn ang="0">
                <a:pos x="806" y="255"/>
              </a:cxn>
              <a:cxn ang="0">
                <a:pos x="806" y="255"/>
              </a:cxn>
              <a:cxn ang="0">
                <a:pos x="0" y="255"/>
              </a:cxn>
              <a:cxn ang="0">
                <a:pos x="0" y="25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806" h="255">
                <a:moveTo>
                  <a:pt x="0" y="0"/>
                </a:moveTo>
                <a:lnTo>
                  <a:pt x="806" y="0"/>
                </a:lnTo>
                <a:lnTo>
                  <a:pt x="806" y="0"/>
                </a:lnTo>
                <a:lnTo>
                  <a:pt x="806" y="255"/>
                </a:lnTo>
                <a:lnTo>
                  <a:pt x="806" y="255"/>
                </a:lnTo>
                <a:lnTo>
                  <a:pt x="0" y="255"/>
                </a:lnTo>
                <a:lnTo>
                  <a:pt x="0" y="25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b="1"/>
          </a:p>
        </p:txBody>
      </p:sp>
      <p:sp>
        <p:nvSpPr>
          <p:cNvPr id="18" name="Rectangle 57">
            <a:extLst>
              <a:ext uri="{FF2B5EF4-FFF2-40B4-BE49-F238E27FC236}">
                <a16:creationId xmlns:a16="http://schemas.microsoft.com/office/drawing/2014/main" id="{8AAF6EC3-CFC2-43CE-9CE4-85CF69BEF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4371" y="4600973"/>
            <a:ext cx="45691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1600" dirty="0">
                <a:solidFill>
                  <a:schemeClr val="bg1"/>
                </a:solidFill>
                <a:latin typeface="Fieldwork Geo"/>
              </a:rPr>
              <a:t>Opschorting bronheffing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chemeClr val="bg1"/>
              </a:solidFill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nl-NL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eform 56">
            <a:extLst>
              <a:ext uri="{FF2B5EF4-FFF2-40B4-BE49-F238E27FC236}">
                <a16:creationId xmlns:a16="http://schemas.microsoft.com/office/drawing/2014/main" id="{64AA8B7D-AF7D-4F26-811B-E79F88C7BC89}"/>
              </a:ext>
            </a:extLst>
          </p:cNvPr>
          <p:cNvSpPr>
            <a:spLocks/>
          </p:cNvSpPr>
          <p:nvPr/>
        </p:nvSpPr>
        <p:spPr bwMode="auto">
          <a:xfrm>
            <a:off x="6388250" y="5275559"/>
            <a:ext cx="4702520" cy="44275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6" y="0"/>
              </a:cxn>
              <a:cxn ang="0">
                <a:pos x="806" y="0"/>
              </a:cxn>
              <a:cxn ang="0">
                <a:pos x="806" y="255"/>
              </a:cxn>
              <a:cxn ang="0">
                <a:pos x="806" y="255"/>
              </a:cxn>
              <a:cxn ang="0">
                <a:pos x="0" y="255"/>
              </a:cxn>
              <a:cxn ang="0">
                <a:pos x="0" y="25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806" h="255">
                <a:moveTo>
                  <a:pt x="0" y="0"/>
                </a:moveTo>
                <a:lnTo>
                  <a:pt x="806" y="0"/>
                </a:lnTo>
                <a:lnTo>
                  <a:pt x="806" y="0"/>
                </a:lnTo>
                <a:lnTo>
                  <a:pt x="806" y="255"/>
                </a:lnTo>
                <a:lnTo>
                  <a:pt x="806" y="255"/>
                </a:lnTo>
                <a:lnTo>
                  <a:pt x="0" y="255"/>
                </a:lnTo>
                <a:lnTo>
                  <a:pt x="0" y="25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b="1"/>
          </a:p>
        </p:txBody>
      </p:sp>
      <p:sp>
        <p:nvSpPr>
          <p:cNvPr id="20" name="Rectangle 57">
            <a:extLst>
              <a:ext uri="{FF2B5EF4-FFF2-40B4-BE49-F238E27FC236}">
                <a16:creationId xmlns:a16="http://schemas.microsoft.com/office/drawing/2014/main" id="{A20BF5D7-FD6E-49B6-AB5E-5C1BDD8F0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4371" y="5347567"/>
            <a:ext cx="456916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nl-NL" sz="1600" dirty="0">
                <a:solidFill>
                  <a:schemeClr val="bg1"/>
                </a:solidFill>
                <a:latin typeface="Fieldwork Geo"/>
              </a:rPr>
              <a:t>Monitoring en begeleiding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nl-NL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reeform 56">
            <a:extLst>
              <a:ext uri="{FF2B5EF4-FFF2-40B4-BE49-F238E27FC236}">
                <a16:creationId xmlns:a16="http://schemas.microsoft.com/office/drawing/2014/main" id="{80E26F4F-9361-4D50-941B-6DC2DDAE3D10}"/>
              </a:ext>
            </a:extLst>
          </p:cNvPr>
          <p:cNvSpPr>
            <a:spLocks/>
          </p:cNvSpPr>
          <p:nvPr/>
        </p:nvSpPr>
        <p:spPr bwMode="auto">
          <a:xfrm>
            <a:off x="6388250" y="2906950"/>
            <a:ext cx="4727524" cy="43204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6" y="0"/>
              </a:cxn>
              <a:cxn ang="0">
                <a:pos x="806" y="0"/>
              </a:cxn>
              <a:cxn ang="0">
                <a:pos x="806" y="255"/>
              </a:cxn>
              <a:cxn ang="0">
                <a:pos x="806" y="255"/>
              </a:cxn>
              <a:cxn ang="0">
                <a:pos x="0" y="255"/>
              </a:cxn>
              <a:cxn ang="0">
                <a:pos x="0" y="25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806" h="255">
                <a:moveTo>
                  <a:pt x="0" y="0"/>
                </a:moveTo>
                <a:lnTo>
                  <a:pt x="806" y="0"/>
                </a:lnTo>
                <a:lnTo>
                  <a:pt x="806" y="0"/>
                </a:lnTo>
                <a:lnTo>
                  <a:pt x="806" y="255"/>
                </a:lnTo>
                <a:lnTo>
                  <a:pt x="806" y="255"/>
                </a:lnTo>
                <a:lnTo>
                  <a:pt x="0" y="255"/>
                </a:lnTo>
                <a:lnTo>
                  <a:pt x="0" y="25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b="1"/>
          </a:p>
        </p:txBody>
      </p:sp>
      <p:sp>
        <p:nvSpPr>
          <p:cNvPr id="22" name="Rectangle 57">
            <a:extLst>
              <a:ext uri="{FF2B5EF4-FFF2-40B4-BE49-F238E27FC236}">
                <a16:creationId xmlns:a16="http://schemas.microsoft.com/office/drawing/2014/main" id="{957DD12D-8383-4087-8AF0-C940BAF6B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193" y="2981969"/>
            <a:ext cx="45691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1600">
                <a:solidFill>
                  <a:schemeClr val="bg1"/>
                </a:solidFill>
                <a:latin typeface="Fieldwork Geo"/>
              </a:rPr>
              <a:t>Afspraken vastleggen</a:t>
            </a:r>
            <a:endParaRPr kumimoji="0" lang="nl-NL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eldwork Geo"/>
              <a:cs typeface="Arial" pitchFamily="34" charset="0"/>
            </a:endParaRPr>
          </a:p>
        </p:txBody>
      </p:sp>
      <p:sp>
        <p:nvSpPr>
          <p:cNvPr id="23" name="PIJL-OMLAAG 17">
            <a:extLst>
              <a:ext uri="{FF2B5EF4-FFF2-40B4-BE49-F238E27FC236}">
                <a16:creationId xmlns:a16="http://schemas.microsoft.com/office/drawing/2014/main" id="{6695F3B8-84C4-46B3-B732-0593DADB392E}"/>
              </a:ext>
            </a:extLst>
          </p:cNvPr>
          <p:cNvSpPr/>
          <p:nvPr/>
        </p:nvSpPr>
        <p:spPr>
          <a:xfrm>
            <a:off x="8667502" y="2643961"/>
            <a:ext cx="216024" cy="216024"/>
          </a:xfrm>
          <a:prstGeom prst="downArrow">
            <a:avLst/>
          </a:prstGeom>
          <a:solidFill>
            <a:srgbClr val="A5162A"/>
          </a:solidFill>
          <a:ln>
            <a:solidFill>
              <a:srgbClr val="A51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24" name="PIJL-OMLAAG 18">
            <a:extLst>
              <a:ext uri="{FF2B5EF4-FFF2-40B4-BE49-F238E27FC236}">
                <a16:creationId xmlns:a16="http://schemas.microsoft.com/office/drawing/2014/main" id="{72A0ED6F-A419-4458-9A0C-508A2ECDCD97}"/>
              </a:ext>
            </a:extLst>
          </p:cNvPr>
          <p:cNvSpPr/>
          <p:nvPr/>
        </p:nvSpPr>
        <p:spPr>
          <a:xfrm>
            <a:off x="8667502" y="3385345"/>
            <a:ext cx="216024" cy="216024"/>
          </a:xfrm>
          <a:prstGeom prst="downArrow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25" name="PIJL-OMLAAG 20">
            <a:extLst>
              <a:ext uri="{FF2B5EF4-FFF2-40B4-BE49-F238E27FC236}">
                <a16:creationId xmlns:a16="http://schemas.microsoft.com/office/drawing/2014/main" id="{AA5379F0-9DFE-40E6-9771-B7334F87C853}"/>
              </a:ext>
            </a:extLst>
          </p:cNvPr>
          <p:cNvSpPr/>
          <p:nvPr/>
        </p:nvSpPr>
        <p:spPr>
          <a:xfrm>
            <a:off x="8667502" y="4195439"/>
            <a:ext cx="216024" cy="216024"/>
          </a:xfrm>
          <a:prstGeom prst="downArrow">
            <a:avLst/>
          </a:prstGeom>
          <a:solidFill>
            <a:srgbClr val="A5162A"/>
          </a:solidFill>
          <a:ln>
            <a:solidFill>
              <a:srgbClr val="A51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26" name="PIJL-OMLAAG 21">
            <a:extLst>
              <a:ext uri="{FF2B5EF4-FFF2-40B4-BE49-F238E27FC236}">
                <a16:creationId xmlns:a16="http://schemas.microsoft.com/office/drawing/2014/main" id="{637563BB-A313-4066-BD67-337463E0D46E}"/>
              </a:ext>
            </a:extLst>
          </p:cNvPr>
          <p:cNvSpPr/>
          <p:nvPr/>
        </p:nvSpPr>
        <p:spPr>
          <a:xfrm>
            <a:off x="8667502" y="4987527"/>
            <a:ext cx="216024" cy="216024"/>
          </a:xfrm>
          <a:prstGeom prst="downArrow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27" name="Afgeronde rechthoek 25">
            <a:extLst>
              <a:ext uri="{FF2B5EF4-FFF2-40B4-BE49-F238E27FC236}">
                <a16:creationId xmlns:a16="http://schemas.microsoft.com/office/drawing/2014/main" id="{484154F5-544E-4765-B6F8-78DA5FE20AD2}"/>
              </a:ext>
            </a:extLst>
          </p:cNvPr>
          <p:cNvSpPr/>
          <p:nvPr/>
        </p:nvSpPr>
        <p:spPr>
          <a:xfrm>
            <a:off x="5694331" y="2089201"/>
            <a:ext cx="491763" cy="426469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8" name="Afgeronde rechthoek 26">
            <a:extLst>
              <a:ext uri="{FF2B5EF4-FFF2-40B4-BE49-F238E27FC236}">
                <a16:creationId xmlns:a16="http://schemas.microsoft.com/office/drawing/2014/main" id="{E53FDC24-8D8D-41AB-9B73-D821B9AEE6E1}"/>
              </a:ext>
            </a:extLst>
          </p:cNvPr>
          <p:cNvSpPr/>
          <p:nvPr/>
        </p:nvSpPr>
        <p:spPr>
          <a:xfrm>
            <a:off x="5689788" y="2880580"/>
            <a:ext cx="491763" cy="432048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" name="Afgeronde rechthoek 27">
            <a:extLst>
              <a:ext uri="{FF2B5EF4-FFF2-40B4-BE49-F238E27FC236}">
                <a16:creationId xmlns:a16="http://schemas.microsoft.com/office/drawing/2014/main" id="{45441C0E-EF04-4293-BBD9-C946EC7F9938}"/>
              </a:ext>
            </a:extLst>
          </p:cNvPr>
          <p:cNvSpPr/>
          <p:nvPr/>
        </p:nvSpPr>
        <p:spPr>
          <a:xfrm>
            <a:off x="5694330" y="3677538"/>
            <a:ext cx="491763" cy="432048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Afgeronde rechthoek 28">
            <a:extLst>
              <a:ext uri="{FF2B5EF4-FFF2-40B4-BE49-F238E27FC236}">
                <a16:creationId xmlns:a16="http://schemas.microsoft.com/office/drawing/2014/main" id="{E5F6719E-3FD5-4E80-AB67-869CD2BFEF74}"/>
              </a:ext>
            </a:extLst>
          </p:cNvPr>
          <p:cNvSpPr/>
          <p:nvPr/>
        </p:nvSpPr>
        <p:spPr>
          <a:xfrm>
            <a:off x="5697065" y="4491748"/>
            <a:ext cx="491763" cy="432048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1" name="Afgeronde rechthoek 29">
            <a:extLst>
              <a:ext uri="{FF2B5EF4-FFF2-40B4-BE49-F238E27FC236}">
                <a16:creationId xmlns:a16="http://schemas.microsoft.com/office/drawing/2014/main" id="{AAECDCE6-DFE8-44EF-96CD-DD169586E783}"/>
              </a:ext>
            </a:extLst>
          </p:cNvPr>
          <p:cNvSpPr/>
          <p:nvPr/>
        </p:nvSpPr>
        <p:spPr>
          <a:xfrm>
            <a:off x="5689788" y="5271454"/>
            <a:ext cx="491763" cy="432048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2" name="Freeform 56">
            <a:extLst>
              <a:ext uri="{FF2B5EF4-FFF2-40B4-BE49-F238E27FC236}">
                <a16:creationId xmlns:a16="http://schemas.microsoft.com/office/drawing/2014/main" id="{0931DD07-05F9-4DC2-AA5E-A32D25F36178}"/>
              </a:ext>
            </a:extLst>
          </p:cNvPr>
          <p:cNvSpPr>
            <a:spLocks/>
          </p:cNvSpPr>
          <p:nvPr/>
        </p:nvSpPr>
        <p:spPr bwMode="auto">
          <a:xfrm>
            <a:off x="6388250" y="6023052"/>
            <a:ext cx="4702520" cy="44275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6" y="0"/>
              </a:cxn>
              <a:cxn ang="0">
                <a:pos x="806" y="0"/>
              </a:cxn>
              <a:cxn ang="0">
                <a:pos x="806" y="255"/>
              </a:cxn>
              <a:cxn ang="0">
                <a:pos x="806" y="255"/>
              </a:cxn>
              <a:cxn ang="0">
                <a:pos x="0" y="255"/>
              </a:cxn>
              <a:cxn ang="0">
                <a:pos x="0" y="25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806" h="255">
                <a:moveTo>
                  <a:pt x="0" y="0"/>
                </a:moveTo>
                <a:lnTo>
                  <a:pt x="806" y="0"/>
                </a:lnTo>
                <a:lnTo>
                  <a:pt x="806" y="0"/>
                </a:lnTo>
                <a:lnTo>
                  <a:pt x="806" y="255"/>
                </a:lnTo>
                <a:lnTo>
                  <a:pt x="806" y="255"/>
                </a:lnTo>
                <a:lnTo>
                  <a:pt x="0" y="255"/>
                </a:lnTo>
                <a:lnTo>
                  <a:pt x="0" y="25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600" dirty="0">
                <a:solidFill>
                  <a:schemeClr val="bg1"/>
                </a:solidFill>
                <a:latin typeface="Fieldwork Geo"/>
              </a:rPr>
              <a:t>Einde RUB-regeling en nazorg</a:t>
            </a:r>
          </a:p>
        </p:txBody>
      </p:sp>
      <p:sp>
        <p:nvSpPr>
          <p:cNvPr id="33" name="Afgeronde rechthoek 29">
            <a:extLst>
              <a:ext uri="{FF2B5EF4-FFF2-40B4-BE49-F238E27FC236}">
                <a16:creationId xmlns:a16="http://schemas.microsoft.com/office/drawing/2014/main" id="{551EB419-84E7-4FF4-A549-01D179D20FB7}"/>
              </a:ext>
            </a:extLst>
          </p:cNvPr>
          <p:cNvSpPr/>
          <p:nvPr/>
        </p:nvSpPr>
        <p:spPr>
          <a:xfrm>
            <a:off x="5689787" y="6012088"/>
            <a:ext cx="491763" cy="432048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4" name="PIJL-OMLAAG 21">
            <a:extLst>
              <a:ext uri="{FF2B5EF4-FFF2-40B4-BE49-F238E27FC236}">
                <a16:creationId xmlns:a16="http://schemas.microsoft.com/office/drawing/2014/main" id="{3AC58A13-FEA4-47AF-BDD5-FAF636D17159}"/>
              </a:ext>
            </a:extLst>
          </p:cNvPr>
          <p:cNvSpPr/>
          <p:nvPr/>
        </p:nvSpPr>
        <p:spPr>
          <a:xfrm>
            <a:off x="8667502" y="5787590"/>
            <a:ext cx="216024" cy="216024"/>
          </a:xfrm>
          <a:prstGeom prst="downArrow">
            <a:avLst/>
          </a:prstGeom>
          <a:solidFill>
            <a:srgbClr val="A5162A"/>
          </a:solidFill>
          <a:ln>
            <a:solidFill>
              <a:srgbClr val="A51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35" name="Afgeronde rechthoek 29">
            <a:extLst>
              <a:ext uri="{FF2B5EF4-FFF2-40B4-BE49-F238E27FC236}">
                <a16:creationId xmlns:a16="http://schemas.microsoft.com/office/drawing/2014/main" id="{E36877E4-060C-4E44-9BA6-FA573EDB05F1}"/>
              </a:ext>
            </a:extLst>
          </p:cNvPr>
          <p:cNvSpPr/>
          <p:nvPr/>
        </p:nvSpPr>
        <p:spPr>
          <a:xfrm>
            <a:off x="5697065" y="1405906"/>
            <a:ext cx="491763" cy="432048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6" name="Freeform 56">
            <a:extLst>
              <a:ext uri="{FF2B5EF4-FFF2-40B4-BE49-F238E27FC236}">
                <a16:creationId xmlns:a16="http://schemas.microsoft.com/office/drawing/2014/main" id="{0C7DBB3B-BF42-4BE7-ADDF-F2EC59183445}"/>
              </a:ext>
            </a:extLst>
          </p:cNvPr>
          <p:cNvSpPr>
            <a:spLocks/>
          </p:cNvSpPr>
          <p:nvPr/>
        </p:nvSpPr>
        <p:spPr bwMode="auto">
          <a:xfrm>
            <a:off x="6363246" y="1424922"/>
            <a:ext cx="4727524" cy="43204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6" y="0"/>
              </a:cxn>
              <a:cxn ang="0">
                <a:pos x="806" y="0"/>
              </a:cxn>
              <a:cxn ang="0">
                <a:pos x="806" y="255"/>
              </a:cxn>
              <a:cxn ang="0">
                <a:pos x="806" y="255"/>
              </a:cxn>
              <a:cxn ang="0">
                <a:pos x="0" y="255"/>
              </a:cxn>
              <a:cxn ang="0">
                <a:pos x="0" y="25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806" h="255">
                <a:moveTo>
                  <a:pt x="0" y="0"/>
                </a:moveTo>
                <a:lnTo>
                  <a:pt x="806" y="0"/>
                </a:lnTo>
                <a:lnTo>
                  <a:pt x="806" y="0"/>
                </a:lnTo>
                <a:lnTo>
                  <a:pt x="806" y="255"/>
                </a:lnTo>
                <a:lnTo>
                  <a:pt x="806" y="255"/>
                </a:lnTo>
                <a:lnTo>
                  <a:pt x="0" y="255"/>
                </a:lnTo>
                <a:lnTo>
                  <a:pt x="0" y="25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600">
                <a:solidFill>
                  <a:schemeClr val="bg1"/>
                </a:solidFill>
                <a:latin typeface="Fieldwork Geo"/>
              </a:rPr>
              <a:t>Voorbereiding</a:t>
            </a:r>
          </a:p>
        </p:txBody>
      </p:sp>
      <p:sp>
        <p:nvSpPr>
          <p:cNvPr id="37" name="PIJL-OMLAAG 17">
            <a:extLst>
              <a:ext uri="{FF2B5EF4-FFF2-40B4-BE49-F238E27FC236}">
                <a16:creationId xmlns:a16="http://schemas.microsoft.com/office/drawing/2014/main" id="{E348797D-6D94-45E0-99C2-A07FBC78984A}"/>
              </a:ext>
            </a:extLst>
          </p:cNvPr>
          <p:cNvSpPr/>
          <p:nvPr/>
        </p:nvSpPr>
        <p:spPr>
          <a:xfrm>
            <a:off x="8670640" y="1880252"/>
            <a:ext cx="216024" cy="216024"/>
          </a:xfrm>
          <a:prstGeom prst="downArrow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01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Stappenplan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675018" y="471204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2133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        </a:t>
            </a:r>
            <a:r>
              <a:rPr lang="nl-NL" sz="1800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Voorbereiding </a:t>
            </a:r>
          </a:p>
          <a:p>
            <a:pPr marL="0" indent="0">
              <a:buNone/>
            </a:pPr>
            <a:r>
              <a:rPr lang="nl-NL" sz="1800">
                <a:solidFill>
                  <a:schemeClr val="tx2">
                    <a:lumMod val="75000"/>
                    <a:lumOff val="25000"/>
                  </a:schemeClr>
                </a:solidFill>
                <a:latin typeface="Fieldwork Geo"/>
                <a:cs typeface="Arial"/>
              </a:rPr>
              <a:t> </a:t>
            </a:r>
            <a:endParaRPr lang="nl-NL" sz="180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sp>
        <p:nvSpPr>
          <p:cNvPr id="32" name="Afgeronde rechthoek 25">
            <a:extLst>
              <a:ext uri="{FF2B5EF4-FFF2-40B4-BE49-F238E27FC236}">
                <a16:creationId xmlns:a16="http://schemas.microsoft.com/office/drawing/2014/main" id="{8A96E164-790D-4DC7-A473-85A97DDC5560}"/>
              </a:ext>
            </a:extLst>
          </p:cNvPr>
          <p:cNvSpPr/>
          <p:nvPr/>
        </p:nvSpPr>
        <p:spPr>
          <a:xfrm>
            <a:off x="5699758" y="495285"/>
            <a:ext cx="491763" cy="426469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" name="Tijdelijke aanduiding voor tekst 1">
            <a:extLst>
              <a:ext uri="{FF2B5EF4-FFF2-40B4-BE49-F238E27FC236}">
                <a16:creationId xmlns:a16="http://schemas.microsoft.com/office/drawing/2014/main" id="{407BC559-06E7-4D14-9114-5FCCD17BC228}"/>
              </a:ext>
            </a:extLst>
          </p:cNvPr>
          <p:cNvSpPr txBox="1">
            <a:spLocks/>
          </p:cNvSpPr>
          <p:nvPr/>
        </p:nvSpPr>
        <p:spPr>
          <a:xfrm>
            <a:off x="5675018" y="1106025"/>
            <a:ext cx="5662494" cy="5086384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SzPct val="90000"/>
              <a:buFontTx/>
              <a:buBlip>
                <a:blip r:embed="rId5"/>
              </a:buBlip>
              <a:defRPr sz="1700" kern="1200" baseline="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68288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kern="120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1688" indent="-260350" algn="l" defTabSz="914400" rtl="0" eaLnBrk="1" latinLnBrk="0" hangingPunct="1">
              <a:spcBef>
                <a:spcPct val="20000"/>
              </a:spcBef>
              <a:buClr>
                <a:srgbClr val="C01E2E"/>
              </a:buClr>
              <a:buFont typeface="Arial" pitchFamily="34" charset="0"/>
              <a:buChar char="•"/>
              <a:tabLst>
                <a:tab pos="1168400" algn="l"/>
              </a:tabLst>
              <a:defRPr sz="1500" kern="1200">
                <a:solidFill>
                  <a:srgbClr val="62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Presentatie plan van aanpak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Besluitvorming gemeente (collegebesluit?)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Fieldwork Geo"/>
              </a:rPr>
              <a:t>Samenstellen projectgroep</a:t>
            </a:r>
            <a:endParaRPr lang="nl-NL" sz="1300" dirty="0"/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Fieldwork Geo"/>
              </a:rPr>
              <a:t>Stappenplan opstellen</a:t>
            </a:r>
            <a:r>
              <a:rPr lang="nl-NL" sz="1300" dirty="0">
                <a:solidFill>
                  <a:schemeClr val="bg1">
                    <a:lumMod val="50000"/>
                  </a:schemeClr>
                </a:solidFill>
                <a:latin typeface="Fieldwork Geo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Fieldwork Geo"/>
              </a:rPr>
              <a:t>Overeenkomst opstellen met verzekeraar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7B439D9-4CD6-4293-A602-A34C796EC200}"/>
              </a:ext>
            </a:extLst>
          </p:cNvPr>
          <p:cNvSpPr txBox="1"/>
          <p:nvPr/>
        </p:nvSpPr>
        <p:spPr>
          <a:xfrm>
            <a:off x="6191521" y="2870730"/>
            <a:ext cx="6098058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133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 </a:t>
            </a:r>
            <a:r>
              <a:rPr lang="nl-NL" sz="1800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Bepalen doelgroep</a:t>
            </a:r>
            <a:endParaRPr lang="nl-NL"/>
          </a:p>
        </p:txBody>
      </p:sp>
      <p:sp>
        <p:nvSpPr>
          <p:cNvPr id="13" name="Afgeronde rechthoek 25">
            <a:extLst>
              <a:ext uri="{FF2B5EF4-FFF2-40B4-BE49-F238E27FC236}">
                <a16:creationId xmlns:a16="http://schemas.microsoft.com/office/drawing/2014/main" id="{47FF1365-66F4-457F-AC9D-7D3FD80A4382}"/>
              </a:ext>
            </a:extLst>
          </p:cNvPr>
          <p:cNvSpPr/>
          <p:nvPr/>
        </p:nvSpPr>
        <p:spPr>
          <a:xfrm>
            <a:off x="5699758" y="2879181"/>
            <a:ext cx="491763" cy="426469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F02B3D6-3C85-4F78-ABD0-A3D84B3A9EFA}"/>
              </a:ext>
            </a:extLst>
          </p:cNvPr>
          <p:cNvSpPr txBox="1"/>
          <p:nvPr/>
        </p:nvSpPr>
        <p:spPr>
          <a:xfrm>
            <a:off x="5675018" y="3417966"/>
            <a:ext cx="6209270" cy="3321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Organiseren overzicht doelgroep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Wel/niet bijstandsgerechtigd- Wel/niet onder bewind- Wel/geen beslag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Bij welke verzekeraar verzekerd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Bronheffing of individuele incasso (CJIB)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Verblijfsduur in bronheffing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Bepalen welke groep(en) als eerste laten uitstromen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Overweging: start met kleine aantallen of gemakkelijkste groep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Bepalen inwonerbenadering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Brief/telefonisch/fysiek/ …. of combinatie</a:t>
            </a:r>
          </a:p>
        </p:txBody>
      </p:sp>
    </p:spTree>
    <p:extLst>
      <p:ext uri="{BB962C8B-B14F-4D97-AF65-F5344CB8AC3E}">
        <p14:creationId xmlns:p14="http://schemas.microsoft.com/office/powerpoint/2010/main" val="3049190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Stappenplan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675018" y="471204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2133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        </a:t>
            </a:r>
            <a:r>
              <a:rPr lang="nl-NL" sz="1800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Afspraken vastleggen </a:t>
            </a:r>
          </a:p>
          <a:p>
            <a:pPr marL="0" indent="0">
              <a:buNone/>
            </a:pPr>
            <a:r>
              <a:rPr lang="nl-NL" sz="1867">
                <a:solidFill>
                  <a:schemeClr val="tx2">
                    <a:lumMod val="75000"/>
                    <a:lumOff val="25000"/>
                  </a:schemeClr>
                </a:solidFill>
                <a:latin typeface="Fieldwork Geo"/>
                <a:cs typeface="Arial"/>
              </a:rPr>
              <a:t> </a:t>
            </a:r>
            <a:endParaRPr lang="nl-NL" sz="1867"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sp>
        <p:nvSpPr>
          <p:cNvPr id="32" name="Afgeronde rechthoek 25">
            <a:extLst>
              <a:ext uri="{FF2B5EF4-FFF2-40B4-BE49-F238E27FC236}">
                <a16:creationId xmlns:a16="http://schemas.microsoft.com/office/drawing/2014/main" id="{8A96E164-790D-4DC7-A473-85A97DDC5560}"/>
              </a:ext>
            </a:extLst>
          </p:cNvPr>
          <p:cNvSpPr/>
          <p:nvPr/>
        </p:nvSpPr>
        <p:spPr>
          <a:xfrm>
            <a:off x="5699758" y="495285"/>
            <a:ext cx="491763" cy="426469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Tijdelijke aanduiding voor tekst 1">
            <a:extLst>
              <a:ext uri="{FF2B5EF4-FFF2-40B4-BE49-F238E27FC236}">
                <a16:creationId xmlns:a16="http://schemas.microsoft.com/office/drawing/2014/main" id="{3F721447-AA35-40FD-8943-BD104C5F73E5}"/>
              </a:ext>
            </a:extLst>
          </p:cNvPr>
          <p:cNvSpPr txBox="1">
            <a:spLocks/>
          </p:cNvSpPr>
          <p:nvPr/>
        </p:nvSpPr>
        <p:spPr>
          <a:xfrm>
            <a:off x="5675018" y="1106025"/>
            <a:ext cx="5840140" cy="5086384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SzPct val="90000"/>
              <a:buFontTx/>
              <a:buBlip>
                <a:blip r:embed="rId5"/>
              </a:buBlip>
              <a:defRPr sz="1700" kern="1200" baseline="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68288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kern="120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1688" indent="-260350" algn="l" defTabSz="914400" rtl="0" eaLnBrk="1" latinLnBrk="0" hangingPunct="1">
              <a:spcBef>
                <a:spcPct val="20000"/>
              </a:spcBef>
              <a:buClr>
                <a:srgbClr val="C01E2E"/>
              </a:buClr>
              <a:buFont typeface="Arial" pitchFamily="34" charset="0"/>
              <a:buChar char="•"/>
              <a:tabLst>
                <a:tab pos="1168400" algn="l"/>
              </a:tabLst>
              <a:defRPr sz="1500" kern="1200">
                <a:solidFill>
                  <a:srgbClr val="62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Belangrijke beslispunten: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Welke groep(en) laten uitstromen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Schulden saneren of meerjarige regelingen sluiten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Maatwerk of groepsgewijze aanpak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Voorkomen uitval door wanbetaling eigen risico/eigen bijdragen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Interne (project)organisatie inrichten, benodigde disciplines: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(senior) medewerker(s) </a:t>
            </a:r>
            <a:r>
              <a:rPr kumimoji="0" lang="nl-NL" sz="1600" b="0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uitkeringsadministratie</a:t>
            </a: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: lijstwerk, mutaties, inhoudingen en betalingen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Functioneel applicatiebeheerder: lijstwerk/matches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Beleidsadviseur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Uitvoerder klantgesprekken/consulent/</a:t>
            </a:r>
            <a:r>
              <a:rPr kumimoji="0" lang="nl-NL" sz="1600" b="0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shv</a:t>
            </a: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Fieldwork Geo"/>
            </a:endParaRP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Projectleider (kan ook combi zijn)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Afspraken formaliseren verzekeraar(s)/deelnemers/ intern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nl-NL" sz="1500" b="0" i="0" u="none" strike="noStrike" kern="1200" cap="none" spc="0" normalizeH="0" baseline="0" noProof="0">
              <a:ln>
                <a:noFill/>
              </a:ln>
              <a:solidFill>
                <a:srgbClr val="626252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362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Default Theme">
  <a:themeElements>
    <a:clrScheme name="Aangepast 1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C21D2C"/>
      </a:accent1>
      <a:accent2>
        <a:srgbClr val="E34856"/>
      </a:accent2>
      <a:accent3>
        <a:srgbClr val="E34856"/>
      </a:accent3>
      <a:accent4>
        <a:srgbClr val="C21D2C"/>
      </a:accent4>
      <a:accent5>
        <a:srgbClr val="E34856"/>
      </a:accent5>
      <a:accent6>
        <a:srgbClr val="E34856"/>
      </a:accent6>
      <a:hlink>
        <a:srgbClr val="FFFFFF"/>
      </a:hlink>
      <a:folHlink>
        <a:srgbClr val="595959"/>
      </a:folHlink>
    </a:clrScheme>
    <a:fontScheme name="Custom 90">
      <a:majorFont>
        <a:latin typeface="Roboto"/>
        <a:ea typeface=""/>
        <a:cs typeface="Roboto"/>
      </a:majorFont>
      <a:minorFont>
        <a:latin typeface="Roboto"/>
        <a:ea typeface=""/>
        <a:cs typeface="Robot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bb315fa-9d47-4864-856a-8cc841ba686e">
      <UserInfo>
        <DisplayName>Lian Raams</DisplayName>
        <AccountId>78</AccountId>
        <AccountType/>
      </UserInfo>
      <UserInfo>
        <DisplayName>Cheryl von Oerthel</DisplayName>
        <AccountId>27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55CCEB56404E4595D0D67BD2CBF08E" ma:contentTypeVersion="13" ma:contentTypeDescription="Een nieuw document maken." ma:contentTypeScope="" ma:versionID="66ee8af32830fdbe91a71ae4dcc60f9a">
  <xsd:schema xmlns:xsd="http://www.w3.org/2001/XMLSchema" xmlns:xs="http://www.w3.org/2001/XMLSchema" xmlns:p="http://schemas.microsoft.com/office/2006/metadata/properties" xmlns:ns2="03cae065-3745-4db2-be18-d0ea23913e45" xmlns:ns3="0bb315fa-9d47-4864-856a-8cc841ba686e" targetNamespace="http://schemas.microsoft.com/office/2006/metadata/properties" ma:root="true" ma:fieldsID="137ea75239a0af05538303b188f9f42a" ns2:_="" ns3:_="">
    <xsd:import namespace="03cae065-3745-4db2-be18-d0ea23913e45"/>
    <xsd:import namespace="0bb315fa-9d47-4864-856a-8cc841ba6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ae065-3745-4db2-be18-d0ea23913e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b315fa-9d47-4864-856a-8cc841ba686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CC7FE7-5715-4E21-AC06-3F2D225DDEC4}">
  <ds:schemaRefs>
    <ds:schemaRef ds:uri="0bb315fa-9d47-4864-856a-8cc841ba686e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075EFA9-BDA1-4D30-BC9B-9BDE2B9E868C}">
  <ds:schemaRefs>
    <ds:schemaRef ds:uri="03cae065-3745-4db2-be18-d0ea23913e45"/>
    <ds:schemaRef ds:uri="0bb315fa-9d47-4864-856a-8cc841ba68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D5C8301-FF8A-4705-B017-82F3F20126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849</Words>
  <Application>Microsoft Office PowerPoint</Application>
  <PresentationFormat>Breedbeeld</PresentationFormat>
  <Paragraphs>231</Paragraphs>
  <Slides>16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3" baseType="lpstr">
      <vt:lpstr>Arial</vt:lpstr>
      <vt:lpstr>Calibri</vt:lpstr>
      <vt:lpstr>Fieldwork Geo</vt:lpstr>
      <vt:lpstr>Fieldwork Geo Light</vt:lpstr>
      <vt:lpstr>Roboto</vt:lpstr>
      <vt:lpstr>Wingdings</vt:lpstr>
      <vt:lpstr>Default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Arjen Wilting</dc:creator>
  <cp:lastModifiedBy>Lian Raams</cp:lastModifiedBy>
  <cp:revision>3</cp:revision>
  <dcterms:created xsi:type="dcterms:W3CDTF">2021-03-30T14:07:22Z</dcterms:created>
  <dcterms:modified xsi:type="dcterms:W3CDTF">2021-07-29T14:42:01Z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0x0101004D55CCEB56404E4595D0D67BD2CBF08E</vt:lpwstr>
  </property>
</Properties>
</file>